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621" r:id="rId5"/>
    <p:sldId id="622" r:id="rId6"/>
    <p:sldId id="623" r:id="rId7"/>
    <p:sldId id="624" r:id="rId8"/>
    <p:sldId id="625" r:id="rId9"/>
    <p:sldId id="626" r:id="rId10"/>
    <p:sldId id="627" r:id="rId11"/>
    <p:sldId id="628" r:id="rId12"/>
    <p:sldId id="629" r:id="rId13"/>
    <p:sldId id="630" r:id="rId14"/>
    <p:sldId id="631" r:id="rId15"/>
    <p:sldId id="632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9B07"/>
    <a:srgbClr val="39147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D488EF-D87A-E03B-6E55-0AB816022563}" v="101" dt="2025-03-24T13:36:38.846"/>
    <p1510:client id="{5D548010-64C4-4D76-BDA2-4C52942EF3A4}" v="102" dt="2025-03-25T07:46:47.349"/>
    <p1510:client id="{E89C3AD3-E8CD-4984-A8EC-4669A2B45D08}" v="5" dt="2025-03-24T13:44:05.8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lie Vandervinne" userId="23f66cc6-d565-49b1-b096-9b5bf3eae165" providerId="ADAL" clId="{E89C3AD3-E8CD-4984-A8EC-4669A2B45D08}"/>
    <pc:docChg chg="modSld">
      <pc:chgData name="Nathalie Vandervinne" userId="23f66cc6-d565-49b1-b096-9b5bf3eae165" providerId="ADAL" clId="{E89C3AD3-E8CD-4984-A8EC-4669A2B45D08}" dt="2025-03-24T13:44:05.802" v="0" actId="20577"/>
      <pc:docMkLst>
        <pc:docMk/>
      </pc:docMkLst>
      <pc:sldChg chg="modSp">
        <pc:chgData name="Nathalie Vandervinne" userId="23f66cc6-d565-49b1-b096-9b5bf3eae165" providerId="ADAL" clId="{E89C3AD3-E8CD-4984-A8EC-4669A2B45D08}" dt="2025-03-24T13:44:05.802" v="0" actId="20577"/>
        <pc:sldMkLst>
          <pc:docMk/>
          <pc:sldMk cId="4147131354" sldId="631"/>
        </pc:sldMkLst>
        <pc:spChg chg="mod">
          <ac:chgData name="Nathalie Vandervinne" userId="23f66cc6-d565-49b1-b096-9b5bf3eae165" providerId="ADAL" clId="{E89C3AD3-E8CD-4984-A8EC-4669A2B45D08}" dt="2025-03-24T13:44:05.802" v="0" actId="20577"/>
          <ac:spMkLst>
            <pc:docMk/>
            <pc:sldMk cId="4147131354" sldId="631"/>
            <ac:spMk id="9" creationId="{E53A04F4-2757-1A56-5197-CF30C458E0DF}"/>
          </ac:spMkLst>
        </pc:spChg>
      </pc:sldChg>
    </pc:docChg>
  </pc:docChgLst>
  <pc:docChgLst>
    <pc:chgData name="Sabine Ternovszky" userId="723a2541-7823-414e-bfc3-72114934f6f1" providerId="ADAL" clId="{5D548010-64C4-4D76-BDA2-4C52942EF3A4}"/>
    <pc:docChg chg="undo custSel addSld delSld modSld sldOrd delMainMaster">
      <pc:chgData name="Sabine Ternovszky" userId="723a2541-7823-414e-bfc3-72114934f6f1" providerId="ADAL" clId="{5D548010-64C4-4D76-BDA2-4C52942EF3A4}" dt="2025-03-25T07:58:33.921" v="3270" actId="20577"/>
      <pc:docMkLst>
        <pc:docMk/>
      </pc:docMkLst>
      <pc:sldChg chg="addSp modSp del mod">
        <pc:chgData name="Sabine Ternovszky" userId="723a2541-7823-414e-bfc3-72114934f6f1" providerId="ADAL" clId="{5D548010-64C4-4D76-BDA2-4C52942EF3A4}" dt="2025-03-12T10:32:29.251" v="2378" actId="2696"/>
        <pc:sldMkLst>
          <pc:docMk/>
          <pc:sldMk cId="1401301660" sldId="256"/>
        </pc:sldMkLst>
        <pc:picChg chg="add mod">
          <ac:chgData name="Sabine Ternovszky" userId="723a2541-7823-414e-bfc3-72114934f6f1" providerId="ADAL" clId="{5D548010-64C4-4D76-BDA2-4C52942EF3A4}" dt="2025-03-12T10:17:52.631" v="2308" actId="14100"/>
          <ac:picMkLst>
            <pc:docMk/>
            <pc:sldMk cId="1401301660" sldId="256"/>
            <ac:picMk id="2" creationId="{68652863-0A8B-05B0-E639-B6E596812ED3}"/>
          </ac:picMkLst>
        </pc:picChg>
      </pc:sldChg>
      <pc:sldChg chg="modSp del mod">
        <pc:chgData name="Sabine Ternovszky" userId="723a2541-7823-414e-bfc3-72114934f6f1" providerId="ADAL" clId="{5D548010-64C4-4D76-BDA2-4C52942EF3A4}" dt="2025-03-12T10:32:59.157" v="2380" actId="2696"/>
        <pc:sldMkLst>
          <pc:docMk/>
          <pc:sldMk cId="1073753231" sldId="257"/>
        </pc:sldMkLst>
        <pc:spChg chg="mod">
          <ac:chgData name="Sabine Ternovszky" userId="723a2541-7823-414e-bfc3-72114934f6f1" providerId="ADAL" clId="{5D548010-64C4-4D76-BDA2-4C52942EF3A4}" dt="2025-03-12T10:24:46.430" v="2335" actId="108"/>
          <ac:spMkLst>
            <pc:docMk/>
            <pc:sldMk cId="1073753231" sldId="257"/>
            <ac:spMk id="2" creationId="{ACD67C74-C02C-52E7-80C6-49565917E088}"/>
          </ac:spMkLst>
        </pc:spChg>
        <pc:spChg chg="mod">
          <ac:chgData name="Sabine Ternovszky" userId="723a2541-7823-414e-bfc3-72114934f6f1" providerId="ADAL" clId="{5D548010-64C4-4D76-BDA2-4C52942EF3A4}" dt="2025-03-12T10:25:28.580" v="2336" actId="2711"/>
          <ac:spMkLst>
            <pc:docMk/>
            <pc:sldMk cId="1073753231" sldId="257"/>
            <ac:spMk id="3" creationId="{466A9D52-D3DA-BE04-448B-98325FB1FE08}"/>
          </ac:spMkLst>
        </pc:spChg>
        <pc:spChg chg="mod">
          <ac:chgData name="Sabine Ternovszky" userId="723a2541-7823-414e-bfc3-72114934f6f1" providerId="ADAL" clId="{5D548010-64C4-4D76-BDA2-4C52942EF3A4}" dt="2025-03-12T10:25:43.020" v="2337" actId="2711"/>
          <ac:spMkLst>
            <pc:docMk/>
            <pc:sldMk cId="1073753231" sldId="257"/>
            <ac:spMk id="4" creationId="{64C277F4-01C1-22B4-9D06-BB2BB34936D5}"/>
          </ac:spMkLst>
        </pc:spChg>
        <pc:spChg chg="mod">
          <ac:chgData name="Sabine Ternovszky" userId="723a2541-7823-414e-bfc3-72114934f6f1" providerId="ADAL" clId="{5D548010-64C4-4D76-BDA2-4C52942EF3A4}" dt="2025-03-12T10:25:52.938" v="2338" actId="2711"/>
          <ac:spMkLst>
            <pc:docMk/>
            <pc:sldMk cId="1073753231" sldId="257"/>
            <ac:spMk id="5" creationId="{49B52429-E948-6CA8-1248-E5831F82D4F5}"/>
          </ac:spMkLst>
        </pc:spChg>
        <pc:spChg chg="mod">
          <ac:chgData name="Sabine Ternovszky" userId="723a2541-7823-414e-bfc3-72114934f6f1" providerId="ADAL" clId="{5D548010-64C4-4D76-BDA2-4C52942EF3A4}" dt="2025-03-12T10:26:16.449" v="2339" actId="2711"/>
          <ac:spMkLst>
            <pc:docMk/>
            <pc:sldMk cId="1073753231" sldId="257"/>
            <ac:spMk id="13" creationId="{F4063429-B093-1BCD-DADA-6885B6822CB2}"/>
          </ac:spMkLst>
        </pc:spChg>
      </pc:sldChg>
      <pc:sldChg chg="addSp modSp del mod setBg">
        <pc:chgData name="Sabine Ternovszky" userId="723a2541-7823-414e-bfc3-72114934f6f1" providerId="ADAL" clId="{5D548010-64C4-4D76-BDA2-4C52942EF3A4}" dt="2025-03-12T10:39:46.278" v="2414" actId="2696"/>
        <pc:sldMkLst>
          <pc:docMk/>
          <pc:sldMk cId="2663663560" sldId="258"/>
        </pc:sldMkLst>
        <pc:spChg chg="mod">
          <ac:chgData name="Sabine Ternovszky" userId="723a2541-7823-414e-bfc3-72114934f6f1" providerId="ADAL" clId="{5D548010-64C4-4D76-BDA2-4C52942EF3A4}" dt="2025-03-06T15:48:25.939" v="2304" actId="26606"/>
          <ac:spMkLst>
            <pc:docMk/>
            <pc:sldMk cId="2663663560" sldId="258"/>
            <ac:spMk id="2" creationId="{3A889BEB-0F28-BF5F-212A-86CCE70A9358}"/>
          </ac:spMkLst>
        </pc:spChg>
        <pc:spChg chg="add mod">
          <ac:chgData name="Sabine Ternovszky" userId="723a2541-7823-414e-bfc3-72114934f6f1" providerId="ADAL" clId="{5D548010-64C4-4D76-BDA2-4C52942EF3A4}" dt="2025-03-06T15:48:25.939" v="2304" actId="26606"/>
          <ac:spMkLst>
            <pc:docMk/>
            <pc:sldMk cId="2663663560" sldId="258"/>
            <ac:spMk id="3" creationId="{0F52AED8-1BED-5D98-2995-79454707E586}"/>
          </ac:spMkLst>
        </pc:spChg>
        <pc:spChg chg="add">
          <ac:chgData name="Sabine Ternovszky" userId="723a2541-7823-414e-bfc3-72114934f6f1" providerId="ADAL" clId="{5D548010-64C4-4D76-BDA2-4C52942EF3A4}" dt="2025-03-06T15:48:25.939" v="2304" actId="26606"/>
          <ac:spMkLst>
            <pc:docMk/>
            <pc:sldMk cId="2663663560" sldId="258"/>
            <ac:spMk id="8" creationId="{100EDD19-6802-4EC3-95CE-CFFAB042CFD6}"/>
          </ac:spMkLst>
        </pc:spChg>
        <pc:spChg chg="add">
          <ac:chgData name="Sabine Ternovszky" userId="723a2541-7823-414e-bfc3-72114934f6f1" providerId="ADAL" clId="{5D548010-64C4-4D76-BDA2-4C52942EF3A4}" dt="2025-03-06T15:48:25.939" v="2304" actId="26606"/>
          <ac:spMkLst>
            <pc:docMk/>
            <pc:sldMk cId="2663663560" sldId="258"/>
            <ac:spMk id="10" creationId="{DB17E863-922E-4C26-BD64-E8FD41D28661}"/>
          </ac:spMkLst>
        </pc:spChg>
      </pc:sldChg>
      <pc:sldChg chg="addSp modSp del mod">
        <pc:chgData name="Sabine Ternovszky" userId="723a2541-7823-414e-bfc3-72114934f6f1" providerId="ADAL" clId="{5D548010-64C4-4D76-BDA2-4C52942EF3A4}" dt="2025-03-12T10:43:24.158" v="2441" actId="2696"/>
        <pc:sldMkLst>
          <pc:docMk/>
          <pc:sldMk cId="2666043717" sldId="260"/>
        </pc:sldMkLst>
        <pc:spChg chg="add mod">
          <ac:chgData name="Sabine Ternovszky" userId="723a2541-7823-414e-bfc3-72114934f6f1" providerId="ADAL" clId="{5D548010-64C4-4D76-BDA2-4C52942EF3A4}" dt="2025-03-06T09:58:13.368" v="1093" actId="1076"/>
          <ac:spMkLst>
            <pc:docMk/>
            <pc:sldMk cId="2666043717" sldId="260"/>
            <ac:spMk id="3" creationId="{F00CB808-A2EF-FF10-426A-C35C847BDFAA}"/>
          </ac:spMkLst>
        </pc:spChg>
        <pc:spChg chg="add mod">
          <ac:chgData name="Sabine Ternovszky" userId="723a2541-7823-414e-bfc3-72114934f6f1" providerId="ADAL" clId="{5D548010-64C4-4D76-BDA2-4C52942EF3A4}" dt="2025-03-06T10:00:02.932" v="1238" actId="1076"/>
          <ac:spMkLst>
            <pc:docMk/>
            <pc:sldMk cId="2666043717" sldId="260"/>
            <ac:spMk id="4" creationId="{1D60714C-6CFE-79DE-85BD-3E92DB415DF5}"/>
          </ac:spMkLst>
        </pc:spChg>
      </pc:sldChg>
      <pc:sldChg chg="addSp modSp del mod">
        <pc:chgData name="Sabine Ternovszky" userId="723a2541-7823-414e-bfc3-72114934f6f1" providerId="ADAL" clId="{5D548010-64C4-4D76-BDA2-4C52942EF3A4}" dt="2025-03-12T10:46:53.933" v="2502" actId="2696"/>
        <pc:sldMkLst>
          <pc:docMk/>
          <pc:sldMk cId="626747426" sldId="261"/>
        </pc:sldMkLst>
        <pc:spChg chg="add mod">
          <ac:chgData name="Sabine Ternovszky" userId="723a2541-7823-414e-bfc3-72114934f6f1" providerId="ADAL" clId="{5D548010-64C4-4D76-BDA2-4C52942EF3A4}" dt="2025-03-05T15:18:55.657" v="519" actId="14100"/>
          <ac:spMkLst>
            <pc:docMk/>
            <pc:sldMk cId="626747426" sldId="261"/>
            <ac:spMk id="3" creationId="{3CC1426E-59CB-E3DB-A67F-EDD6DD58D7B2}"/>
          </ac:spMkLst>
        </pc:spChg>
        <pc:spChg chg="add mod">
          <ac:chgData name="Sabine Ternovszky" userId="723a2541-7823-414e-bfc3-72114934f6f1" providerId="ADAL" clId="{5D548010-64C4-4D76-BDA2-4C52942EF3A4}" dt="2025-03-06T10:03:13.447" v="1265" actId="20577"/>
          <ac:spMkLst>
            <pc:docMk/>
            <pc:sldMk cId="626747426" sldId="261"/>
            <ac:spMk id="4" creationId="{DD287EF4-342E-4CA6-D433-89A962357F31}"/>
          </ac:spMkLst>
        </pc:spChg>
      </pc:sldChg>
      <pc:sldChg chg="addSp delSp modSp del mod">
        <pc:chgData name="Sabine Ternovszky" userId="723a2541-7823-414e-bfc3-72114934f6f1" providerId="ADAL" clId="{5D548010-64C4-4D76-BDA2-4C52942EF3A4}" dt="2025-03-12T10:50:55.264" v="2527" actId="2696"/>
        <pc:sldMkLst>
          <pc:docMk/>
          <pc:sldMk cId="3677029327" sldId="262"/>
        </pc:sldMkLst>
        <pc:spChg chg="add mod">
          <ac:chgData name="Sabine Ternovszky" userId="723a2541-7823-414e-bfc3-72114934f6f1" providerId="ADAL" clId="{5D548010-64C4-4D76-BDA2-4C52942EF3A4}" dt="2025-03-06T10:03:46.862" v="1266" actId="1076"/>
          <ac:spMkLst>
            <pc:docMk/>
            <pc:sldMk cId="3677029327" sldId="262"/>
            <ac:spMk id="3" creationId="{2078DD5D-8EB5-1632-3468-EE9BE18C9005}"/>
          </ac:spMkLst>
        </pc:spChg>
        <pc:spChg chg="add del mod">
          <ac:chgData name="Sabine Ternovszky" userId="723a2541-7823-414e-bfc3-72114934f6f1" providerId="ADAL" clId="{5D548010-64C4-4D76-BDA2-4C52942EF3A4}" dt="2025-03-05T15:27:05.034" v="1045"/>
          <ac:spMkLst>
            <pc:docMk/>
            <pc:sldMk cId="3677029327" sldId="262"/>
            <ac:spMk id="4" creationId="{7B11EE03-0B6F-532D-630B-764BC9AC18DF}"/>
          </ac:spMkLst>
        </pc:spChg>
        <pc:spChg chg="add del mod">
          <ac:chgData name="Sabine Ternovszky" userId="723a2541-7823-414e-bfc3-72114934f6f1" providerId="ADAL" clId="{5D548010-64C4-4D76-BDA2-4C52942EF3A4}" dt="2025-03-05T15:27:05.034" v="1045"/>
          <ac:spMkLst>
            <pc:docMk/>
            <pc:sldMk cId="3677029327" sldId="262"/>
            <ac:spMk id="5" creationId="{2A0C9485-8D27-EA0D-21BA-BACEAF78F5BB}"/>
          </ac:spMkLst>
        </pc:spChg>
        <pc:spChg chg="add del mod">
          <ac:chgData name="Sabine Ternovszky" userId="723a2541-7823-414e-bfc3-72114934f6f1" providerId="ADAL" clId="{5D548010-64C4-4D76-BDA2-4C52942EF3A4}" dt="2025-03-05T15:27:05.034" v="1045"/>
          <ac:spMkLst>
            <pc:docMk/>
            <pc:sldMk cId="3677029327" sldId="262"/>
            <ac:spMk id="6" creationId="{6C2B9546-6C06-2648-8643-A9BAB6F2D9A1}"/>
          </ac:spMkLst>
        </pc:spChg>
        <pc:spChg chg="add del mod">
          <ac:chgData name="Sabine Ternovszky" userId="723a2541-7823-414e-bfc3-72114934f6f1" providerId="ADAL" clId="{5D548010-64C4-4D76-BDA2-4C52942EF3A4}" dt="2025-03-05T15:27:05.034" v="1045"/>
          <ac:spMkLst>
            <pc:docMk/>
            <pc:sldMk cId="3677029327" sldId="262"/>
            <ac:spMk id="7" creationId="{B78D0395-2057-B3AC-BF4D-2A15EA1652B3}"/>
          </ac:spMkLst>
        </pc:spChg>
        <pc:spChg chg="add del mod">
          <ac:chgData name="Sabine Ternovszky" userId="723a2541-7823-414e-bfc3-72114934f6f1" providerId="ADAL" clId="{5D548010-64C4-4D76-BDA2-4C52942EF3A4}" dt="2025-03-05T15:27:05.034" v="1045"/>
          <ac:spMkLst>
            <pc:docMk/>
            <pc:sldMk cId="3677029327" sldId="262"/>
            <ac:spMk id="8" creationId="{1C908D84-8C70-1032-AF95-D0E098399CED}"/>
          </ac:spMkLst>
        </pc:spChg>
        <pc:spChg chg="add del mod">
          <ac:chgData name="Sabine Ternovszky" userId="723a2541-7823-414e-bfc3-72114934f6f1" providerId="ADAL" clId="{5D548010-64C4-4D76-BDA2-4C52942EF3A4}" dt="2025-03-05T15:27:23.128" v="1052"/>
          <ac:spMkLst>
            <pc:docMk/>
            <pc:sldMk cId="3677029327" sldId="262"/>
            <ac:spMk id="9" creationId="{D321F368-3E1A-DDC3-F615-208062174C49}"/>
          </ac:spMkLst>
        </pc:spChg>
        <pc:spChg chg="add del mod">
          <ac:chgData name="Sabine Ternovszky" userId="723a2541-7823-414e-bfc3-72114934f6f1" providerId="ADAL" clId="{5D548010-64C4-4D76-BDA2-4C52942EF3A4}" dt="2025-03-05T15:27:23.128" v="1052"/>
          <ac:spMkLst>
            <pc:docMk/>
            <pc:sldMk cId="3677029327" sldId="262"/>
            <ac:spMk id="10" creationId="{0578A812-85DA-43EE-5468-E12D31B8FA2D}"/>
          </ac:spMkLst>
        </pc:spChg>
        <pc:spChg chg="add del mod">
          <ac:chgData name="Sabine Ternovszky" userId="723a2541-7823-414e-bfc3-72114934f6f1" providerId="ADAL" clId="{5D548010-64C4-4D76-BDA2-4C52942EF3A4}" dt="2025-03-05T15:27:23.128" v="1052"/>
          <ac:spMkLst>
            <pc:docMk/>
            <pc:sldMk cId="3677029327" sldId="262"/>
            <ac:spMk id="11" creationId="{ABD61ECD-0596-6F23-CD71-447CABAEBC89}"/>
          </ac:spMkLst>
        </pc:spChg>
        <pc:spChg chg="add del mod">
          <ac:chgData name="Sabine Ternovszky" userId="723a2541-7823-414e-bfc3-72114934f6f1" providerId="ADAL" clId="{5D548010-64C4-4D76-BDA2-4C52942EF3A4}" dt="2025-03-05T15:27:23.128" v="1052"/>
          <ac:spMkLst>
            <pc:docMk/>
            <pc:sldMk cId="3677029327" sldId="262"/>
            <ac:spMk id="12" creationId="{ADB3B573-199A-A886-E609-3AEE7D23BE4F}"/>
          </ac:spMkLst>
        </pc:spChg>
        <pc:spChg chg="add del mod">
          <ac:chgData name="Sabine Ternovszky" userId="723a2541-7823-414e-bfc3-72114934f6f1" providerId="ADAL" clId="{5D548010-64C4-4D76-BDA2-4C52942EF3A4}" dt="2025-03-05T15:27:23.128" v="1052"/>
          <ac:spMkLst>
            <pc:docMk/>
            <pc:sldMk cId="3677029327" sldId="262"/>
            <ac:spMk id="13" creationId="{FC295573-2FBF-7351-7C08-5C4E6CA4ABD9}"/>
          </ac:spMkLst>
        </pc:spChg>
        <pc:spChg chg="add del mod">
          <ac:chgData name="Sabine Ternovszky" userId="723a2541-7823-414e-bfc3-72114934f6f1" providerId="ADAL" clId="{5D548010-64C4-4D76-BDA2-4C52942EF3A4}" dt="2025-03-05T15:33:05.272" v="1088" actId="478"/>
          <ac:spMkLst>
            <pc:docMk/>
            <pc:sldMk cId="3677029327" sldId="262"/>
            <ac:spMk id="14" creationId="{E81F2416-2A64-5CD3-C6E6-760B843B23DB}"/>
          </ac:spMkLst>
        </pc:spChg>
      </pc:sldChg>
      <pc:sldChg chg="addSp modSp del mod">
        <pc:chgData name="Sabine Ternovszky" userId="723a2541-7823-414e-bfc3-72114934f6f1" providerId="ADAL" clId="{5D548010-64C4-4D76-BDA2-4C52942EF3A4}" dt="2025-03-12T11:14:06.592" v="2652" actId="2696"/>
        <pc:sldMkLst>
          <pc:docMk/>
          <pc:sldMk cId="3953827108" sldId="263"/>
        </pc:sldMkLst>
        <pc:spChg chg="add mod">
          <ac:chgData name="Sabine Ternovszky" userId="723a2541-7823-414e-bfc3-72114934f6f1" providerId="ADAL" clId="{5D548010-64C4-4D76-BDA2-4C52942EF3A4}" dt="2025-03-06T14:17:13.396" v="1535" actId="1076"/>
          <ac:spMkLst>
            <pc:docMk/>
            <pc:sldMk cId="3953827108" sldId="263"/>
            <ac:spMk id="3" creationId="{5FB00360-37BC-B33E-F1BB-E21014FE6D45}"/>
          </ac:spMkLst>
        </pc:spChg>
        <pc:spChg chg="add mod">
          <ac:chgData name="Sabine Ternovszky" userId="723a2541-7823-414e-bfc3-72114934f6f1" providerId="ADAL" clId="{5D548010-64C4-4D76-BDA2-4C52942EF3A4}" dt="2025-03-06T14:17:19.189" v="1536" actId="113"/>
          <ac:spMkLst>
            <pc:docMk/>
            <pc:sldMk cId="3953827108" sldId="263"/>
            <ac:spMk id="4" creationId="{63F363C6-00CA-ACF5-A1A4-12D6AA1BCE7F}"/>
          </ac:spMkLst>
        </pc:spChg>
      </pc:sldChg>
      <pc:sldChg chg="addSp modSp del mod">
        <pc:chgData name="Sabine Ternovszky" userId="723a2541-7823-414e-bfc3-72114934f6f1" providerId="ADAL" clId="{5D548010-64C4-4D76-BDA2-4C52942EF3A4}" dt="2025-03-12T11:16:31.561" v="2701" actId="2696"/>
        <pc:sldMkLst>
          <pc:docMk/>
          <pc:sldMk cId="973549274" sldId="264"/>
        </pc:sldMkLst>
        <pc:spChg chg="add mod">
          <ac:chgData name="Sabine Ternovszky" userId="723a2541-7823-414e-bfc3-72114934f6f1" providerId="ADAL" clId="{5D548010-64C4-4D76-BDA2-4C52942EF3A4}" dt="2025-03-06T14:42:26.479" v="1856" actId="20577"/>
          <ac:spMkLst>
            <pc:docMk/>
            <pc:sldMk cId="973549274" sldId="264"/>
            <ac:spMk id="3" creationId="{772B790F-49C3-F5CD-889A-65B865EA700F}"/>
          </ac:spMkLst>
        </pc:spChg>
        <pc:spChg chg="add mod">
          <ac:chgData name="Sabine Ternovszky" userId="723a2541-7823-414e-bfc3-72114934f6f1" providerId="ADAL" clId="{5D548010-64C4-4D76-BDA2-4C52942EF3A4}" dt="2025-03-06T14:40:36.073" v="1809" actId="14100"/>
          <ac:spMkLst>
            <pc:docMk/>
            <pc:sldMk cId="973549274" sldId="264"/>
            <ac:spMk id="4" creationId="{844D2B5B-BE2A-A556-B92F-27210D282863}"/>
          </ac:spMkLst>
        </pc:spChg>
        <pc:spChg chg="add mod">
          <ac:chgData name="Sabine Ternovszky" userId="723a2541-7823-414e-bfc3-72114934f6f1" providerId="ADAL" clId="{5D548010-64C4-4D76-BDA2-4C52942EF3A4}" dt="2025-03-06T15:12:06.854" v="1910" actId="1076"/>
          <ac:spMkLst>
            <pc:docMk/>
            <pc:sldMk cId="973549274" sldId="264"/>
            <ac:spMk id="5" creationId="{74CD0DB8-8EBD-089E-1244-4865672C125B}"/>
          </ac:spMkLst>
        </pc:spChg>
      </pc:sldChg>
      <pc:sldChg chg="addSp delSp modSp new del mod">
        <pc:chgData name="Sabine Ternovszky" userId="723a2541-7823-414e-bfc3-72114934f6f1" providerId="ADAL" clId="{5D548010-64C4-4D76-BDA2-4C52942EF3A4}" dt="2025-03-12T11:09:08.141" v="2601" actId="2696"/>
        <pc:sldMkLst>
          <pc:docMk/>
          <pc:sldMk cId="1732972671" sldId="265"/>
        </pc:sldMkLst>
        <pc:spChg chg="del">
          <ac:chgData name="Sabine Ternovszky" userId="723a2541-7823-414e-bfc3-72114934f6f1" providerId="ADAL" clId="{5D548010-64C4-4D76-BDA2-4C52942EF3A4}" dt="2025-03-05T15:32:17.331" v="1081"/>
          <ac:spMkLst>
            <pc:docMk/>
            <pc:sldMk cId="1732972671" sldId="265"/>
            <ac:spMk id="2" creationId="{75A50150-D4F4-436F-D39B-20609D168BE9}"/>
          </ac:spMkLst>
        </pc:spChg>
        <pc:spChg chg="add mod">
          <ac:chgData name="Sabine Ternovszky" userId="723a2541-7823-414e-bfc3-72114934f6f1" providerId="ADAL" clId="{5D548010-64C4-4D76-BDA2-4C52942EF3A4}" dt="2025-03-05T15:32:17.331" v="1081"/>
          <ac:spMkLst>
            <pc:docMk/>
            <pc:sldMk cId="1732972671" sldId="265"/>
            <ac:spMk id="3" creationId="{B89F4D31-63CB-333F-3F32-3B0FA3D7F641}"/>
          </ac:spMkLst>
        </pc:spChg>
        <pc:spChg chg="add del mod">
          <ac:chgData name="Sabine Ternovszky" userId="723a2541-7823-414e-bfc3-72114934f6f1" providerId="ADAL" clId="{5D548010-64C4-4D76-BDA2-4C52942EF3A4}" dt="2025-03-05T15:32:31.732" v="1083"/>
          <ac:spMkLst>
            <pc:docMk/>
            <pc:sldMk cId="1732972671" sldId="265"/>
            <ac:spMk id="4" creationId="{410CC2F1-9A0B-2277-7644-41C93128197D}"/>
          </ac:spMkLst>
        </pc:spChg>
        <pc:spChg chg="add mod">
          <ac:chgData name="Sabine Ternovszky" userId="723a2541-7823-414e-bfc3-72114934f6f1" providerId="ADAL" clId="{5D548010-64C4-4D76-BDA2-4C52942EF3A4}" dt="2025-03-06T10:06:49.765" v="1292" actId="6549"/>
          <ac:spMkLst>
            <pc:docMk/>
            <pc:sldMk cId="1732972671" sldId="265"/>
            <ac:spMk id="5" creationId="{4E8AAF9E-B8C7-29AD-0679-AD8893C7A3ED}"/>
          </ac:spMkLst>
        </pc:spChg>
      </pc:sldChg>
      <pc:sldChg chg="addSp delSp modSp new del mod">
        <pc:chgData name="Sabine Ternovszky" userId="723a2541-7823-414e-bfc3-72114934f6f1" providerId="ADAL" clId="{5D548010-64C4-4D76-BDA2-4C52942EF3A4}" dt="2025-03-12T11:11:41.402" v="2621" actId="2696"/>
        <pc:sldMkLst>
          <pc:docMk/>
          <pc:sldMk cId="1136013537" sldId="266"/>
        </pc:sldMkLst>
        <pc:spChg chg="del">
          <ac:chgData name="Sabine Ternovszky" userId="723a2541-7823-414e-bfc3-72114934f6f1" providerId="ADAL" clId="{5D548010-64C4-4D76-BDA2-4C52942EF3A4}" dt="2025-03-06T10:07:45.971" v="1294"/>
          <ac:spMkLst>
            <pc:docMk/>
            <pc:sldMk cId="1136013537" sldId="266"/>
            <ac:spMk id="2" creationId="{6AD501B5-4D1D-2176-5D81-BBF343C77D36}"/>
          </ac:spMkLst>
        </pc:spChg>
        <pc:spChg chg="add mod">
          <ac:chgData name="Sabine Ternovszky" userId="723a2541-7823-414e-bfc3-72114934f6f1" providerId="ADAL" clId="{5D548010-64C4-4D76-BDA2-4C52942EF3A4}" dt="2025-03-06T10:07:45.971" v="1294"/>
          <ac:spMkLst>
            <pc:docMk/>
            <pc:sldMk cId="1136013537" sldId="266"/>
            <ac:spMk id="3" creationId="{3BD5F5ED-C7DF-973F-02EE-0A7EC753D20F}"/>
          </ac:spMkLst>
        </pc:spChg>
        <pc:spChg chg="add mod">
          <ac:chgData name="Sabine Ternovszky" userId="723a2541-7823-414e-bfc3-72114934f6f1" providerId="ADAL" clId="{5D548010-64C4-4D76-BDA2-4C52942EF3A4}" dt="2025-03-06T14:07:33.586" v="1318" actId="5793"/>
          <ac:spMkLst>
            <pc:docMk/>
            <pc:sldMk cId="1136013537" sldId="266"/>
            <ac:spMk id="4" creationId="{FA960965-3ED8-4B04-CDEF-1A179FE7E351}"/>
          </ac:spMkLst>
        </pc:spChg>
      </pc:sldChg>
      <pc:sldChg chg="addSp modSp new del mod ord">
        <pc:chgData name="Sabine Ternovszky" userId="723a2541-7823-414e-bfc3-72114934f6f1" providerId="ADAL" clId="{5D548010-64C4-4D76-BDA2-4C52942EF3A4}" dt="2025-03-12T11:20:58.540" v="2748" actId="2696"/>
        <pc:sldMkLst>
          <pc:docMk/>
          <pc:sldMk cId="3650526869" sldId="267"/>
        </pc:sldMkLst>
        <pc:spChg chg="mod">
          <ac:chgData name="Sabine Ternovszky" userId="723a2541-7823-414e-bfc3-72114934f6f1" providerId="ADAL" clId="{5D548010-64C4-4D76-BDA2-4C52942EF3A4}" dt="2025-03-06T15:19:16.586" v="2203" actId="27636"/>
          <ac:spMkLst>
            <pc:docMk/>
            <pc:sldMk cId="3650526869" sldId="267"/>
            <ac:spMk id="2" creationId="{D1954CC1-F37C-9B82-D809-C523A4BACB90}"/>
          </ac:spMkLst>
        </pc:spChg>
        <pc:spChg chg="add mod">
          <ac:chgData name="Sabine Ternovszky" userId="723a2541-7823-414e-bfc3-72114934f6f1" providerId="ADAL" clId="{5D548010-64C4-4D76-BDA2-4C52942EF3A4}" dt="2025-03-06T15:19:29.252" v="2204" actId="1076"/>
          <ac:spMkLst>
            <pc:docMk/>
            <pc:sldMk cId="3650526869" sldId="267"/>
            <ac:spMk id="3" creationId="{9D598522-7C6B-A764-0DCE-6D92A7036EB4}"/>
          </ac:spMkLst>
        </pc:spChg>
        <pc:spChg chg="add mod">
          <ac:chgData name="Sabine Ternovszky" userId="723a2541-7823-414e-bfc3-72114934f6f1" providerId="ADAL" clId="{5D548010-64C4-4D76-BDA2-4C52942EF3A4}" dt="2025-03-06T15:19:32.019" v="2205" actId="1076"/>
          <ac:spMkLst>
            <pc:docMk/>
            <pc:sldMk cId="3650526869" sldId="267"/>
            <ac:spMk id="4" creationId="{4CC31A04-FDF7-387D-227C-39A68A92C4A7}"/>
          </ac:spMkLst>
        </pc:spChg>
        <pc:spChg chg="add mod">
          <ac:chgData name="Sabine Ternovszky" userId="723a2541-7823-414e-bfc3-72114934f6f1" providerId="ADAL" clId="{5D548010-64C4-4D76-BDA2-4C52942EF3A4}" dt="2025-03-06T15:22:48.758" v="2283" actId="1076"/>
          <ac:spMkLst>
            <pc:docMk/>
            <pc:sldMk cId="3650526869" sldId="267"/>
            <ac:spMk id="5" creationId="{F3BE2ACE-3D85-9613-D348-325F2B5EB0CC}"/>
          </ac:spMkLst>
        </pc:spChg>
        <pc:picChg chg="add mod">
          <ac:chgData name="Sabine Ternovszky" userId="723a2541-7823-414e-bfc3-72114934f6f1" providerId="ADAL" clId="{5D548010-64C4-4D76-BDA2-4C52942EF3A4}" dt="2025-03-06T15:21:54.479" v="2209" actId="14100"/>
          <ac:picMkLst>
            <pc:docMk/>
            <pc:sldMk cId="3650526869" sldId="267"/>
            <ac:picMk id="1026" creationId="{DD86C76B-4B22-0627-8F90-90A066C2F861}"/>
          </ac:picMkLst>
        </pc:picChg>
      </pc:sldChg>
      <pc:sldChg chg="addSp modSp new del mod setBg">
        <pc:chgData name="Sabine Ternovszky" userId="723a2541-7823-414e-bfc3-72114934f6f1" providerId="ADAL" clId="{5D548010-64C4-4D76-BDA2-4C52942EF3A4}" dt="2025-03-12T11:28:22.409" v="2828" actId="2696"/>
        <pc:sldMkLst>
          <pc:docMk/>
          <pc:sldMk cId="3381273532" sldId="268"/>
        </pc:sldMkLst>
        <pc:spChg chg="mod">
          <ac:chgData name="Sabine Ternovszky" userId="723a2541-7823-414e-bfc3-72114934f6f1" providerId="ADAL" clId="{5D548010-64C4-4D76-BDA2-4C52942EF3A4}" dt="2025-03-06T15:48:07.345" v="2303" actId="26606"/>
          <ac:spMkLst>
            <pc:docMk/>
            <pc:sldMk cId="3381273532" sldId="268"/>
            <ac:spMk id="2" creationId="{5524A91D-22C5-DF78-DB81-F3B5666FFA63}"/>
          </ac:spMkLst>
        </pc:spChg>
        <pc:spChg chg="add">
          <ac:chgData name="Sabine Ternovszky" userId="723a2541-7823-414e-bfc3-72114934f6f1" providerId="ADAL" clId="{5D548010-64C4-4D76-BDA2-4C52942EF3A4}" dt="2025-03-06T15:48:07.345" v="2303" actId="26606"/>
          <ac:spMkLst>
            <pc:docMk/>
            <pc:sldMk cId="3381273532" sldId="268"/>
            <ac:spMk id="11" creationId="{C4879EFC-8E62-4E00-973C-C45EE9EC676D}"/>
          </ac:spMkLst>
        </pc:spChg>
        <pc:spChg chg="add">
          <ac:chgData name="Sabine Ternovszky" userId="723a2541-7823-414e-bfc3-72114934f6f1" providerId="ADAL" clId="{5D548010-64C4-4D76-BDA2-4C52942EF3A4}" dt="2025-03-06T15:48:07.345" v="2303" actId="26606"/>
          <ac:spMkLst>
            <pc:docMk/>
            <pc:sldMk cId="3381273532" sldId="268"/>
            <ac:spMk id="13" creationId="{D6A9C53F-5F90-40A5-8C85-5412D39C8C68}"/>
          </ac:spMkLst>
        </pc:spChg>
        <pc:picChg chg="add mod ord modCrop">
          <ac:chgData name="Sabine Ternovszky" userId="723a2541-7823-414e-bfc3-72114934f6f1" providerId="ADAL" clId="{5D548010-64C4-4D76-BDA2-4C52942EF3A4}" dt="2025-03-06T15:48:07.345" v="2303" actId="26606"/>
          <ac:picMkLst>
            <pc:docMk/>
            <pc:sldMk cId="3381273532" sldId="268"/>
            <ac:picMk id="4" creationId="{D3C877E1-523E-17D7-FF1D-4E184B59D0AC}"/>
          </ac:picMkLst>
        </pc:picChg>
        <pc:picChg chg="add mod modCrop">
          <ac:chgData name="Sabine Ternovszky" userId="723a2541-7823-414e-bfc3-72114934f6f1" providerId="ADAL" clId="{5D548010-64C4-4D76-BDA2-4C52942EF3A4}" dt="2025-03-06T15:48:07.345" v="2303" actId="26606"/>
          <ac:picMkLst>
            <pc:docMk/>
            <pc:sldMk cId="3381273532" sldId="268"/>
            <ac:picMk id="6" creationId="{B11B278B-4665-D134-0454-D247637787BD}"/>
          </ac:picMkLst>
        </pc:picChg>
      </pc:sldChg>
      <pc:sldChg chg="addSp delSp modSp mod modAnim">
        <pc:chgData name="Sabine Ternovszky" userId="723a2541-7823-414e-bfc3-72114934f6f1" providerId="ADAL" clId="{5D548010-64C4-4D76-BDA2-4C52942EF3A4}" dt="2025-03-17T12:40:39.190" v="2887" actId="207"/>
        <pc:sldMkLst>
          <pc:docMk/>
          <pc:sldMk cId="3705751410" sldId="621"/>
        </pc:sldMkLst>
        <pc:spChg chg="add mod">
          <ac:chgData name="Sabine Ternovszky" userId="723a2541-7823-414e-bfc3-72114934f6f1" providerId="ADAL" clId="{5D548010-64C4-4D76-BDA2-4C52942EF3A4}" dt="2025-03-17T12:40:39.190" v="2887" actId="207"/>
          <ac:spMkLst>
            <pc:docMk/>
            <pc:sldMk cId="3705751410" sldId="621"/>
            <ac:spMk id="4" creationId="{615CCF63-E020-CF6B-5545-D3BE8AD899B6}"/>
          </ac:spMkLst>
        </pc:spChg>
        <pc:spChg chg="del">
          <ac:chgData name="Sabine Ternovszky" userId="723a2541-7823-414e-bfc3-72114934f6f1" providerId="ADAL" clId="{5D548010-64C4-4D76-BDA2-4C52942EF3A4}" dt="2025-03-12T10:19:30.029" v="2311" actId="478"/>
          <ac:spMkLst>
            <pc:docMk/>
            <pc:sldMk cId="3705751410" sldId="621"/>
            <ac:spMk id="10" creationId="{0C68B018-48BE-4E75-A06A-DCB97C3A317C}"/>
          </ac:spMkLst>
        </pc:spChg>
        <pc:picChg chg="add mod">
          <ac:chgData name="Sabine Ternovszky" userId="723a2541-7823-414e-bfc3-72114934f6f1" providerId="ADAL" clId="{5D548010-64C4-4D76-BDA2-4C52942EF3A4}" dt="2025-03-12T10:19:16.999" v="2310"/>
          <ac:picMkLst>
            <pc:docMk/>
            <pc:sldMk cId="3705751410" sldId="621"/>
            <ac:picMk id="2" creationId="{9F7F50ED-5218-04E6-A520-07ACD67CBE0A}"/>
          </ac:picMkLst>
        </pc:picChg>
        <pc:picChg chg="add mod">
          <ac:chgData name="Sabine Ternovszky" userId="723a2541-7823-414e-bfc3-72114934f6f1" providerId="ADAL" clId="{5D548010-64C4-4D76-BDA2-4C52942EF3A4}" dt="2025-03-12T10:32:36.017" v="2379" actId="1076"/>
          <ac:picMkLst>
            <pc:docMk/>
            <pc:sldMk cId="3705751410" sldId="621"/>
            <ac:picMk id="3" creationId="{A6D3A601-42B3-9F04-1328-587515A290AE}"/>
          </ac:picMkLst>
        </pc:picChg>
        <pc:picChg chg="del">
          <ac:chgData name="Sabine Ternovszky" userId="723a2541-7823-414e-bfc3-72114934f6f1" providerId="ADAL" clId="{5D548010-64C4-4D76-BDA2-4C52942EF3A4}" dt="2025-03-12T10:18:59.006" v="2309" actId="478"/>
          <ac:picMkLst>
            <pc:docMk/>
            <pc:sldMk cId="3705751410" sldId="621"/>
            <ac:picMk id="7" creationId="{0236E8BC-5AA5-4B23-A977-E90262027B90}"/>
          </ac:picMkLst>
        </pc:picChg>
      </pc:sldChg>
      <pc:sldChg chg="addSp delSp add del setBg delDesignElem">
        <pc:chgData name="Sabine Ternovszky" userId="723a2541-7823-414e-bfc3-72114934f6f1" providerId="ADAL" clId="{5D548010-64C4-4D76-BDA2-4C52942EF3A4}" dt="2025-03-12T10:21:12.463" v="2323"/>
        <pc:sldMkLst>
          <pc:docMk/>
          <pc:sldMk cId="427879741" sldId="622"/>
        </pc:sldMkLst>
        <pc:spChg chg="add del">
          <ac:chgData name="Sabine Ternovszky" userId="723a2541-7823-414e-bfc3-72114934f6f1" providerId="ADAL" clId="{5D548010-64C4-4D76-BDA2-4C52942EF3A4}" dt="2025-03-12T10:21:12.463" v="2323"/>
          <ac:spMkLst>
            <pc:docMk/>
            <pc:sldMk cId="427879741" sldId="622"/>
            <ac:spMk id="32" creationId="{2EB492CD-616E-47F8-933B-5E2D952A0593}"/>
          </ac:spMkLst>
        </pc:spChg>
        <pc:spChg chg="add del">
          <ac:chgData name="Sabine Ternovszky" userId="723a2541-7823-414e-bfc3-72114934f6f1" providerId="ADAL" clId="{5D548010-64C4-4D76-BDA2-4C52942EF3A4}" dt="2025-03-12T10:21:12.463" v="2323"/>
          <ac:spMkLst>
            <pc:docMk/>
            <pc:sldMk cId="427879741" sldId="622"/>
            <ac:spMk id="34" creationId="{59383CF9-23B5-4335-9B21-1791C4CF1C75}"/>
          </ac:spMkLst>
        </pc:spChg>
        <pc:spChg chg="add del">
          <ac:chgData name="Sabine Ternovszky" userId="723a2541-7823-414e-bfc3-72114934f6f1" providerId="ADAL" clId="{5D548010-64C4-4D76-BDA2-4C52942EF3A4}" dt="2025-03-12T10:21:12.463" v="2323"/>
          <ac:spMkLst>
            <pc:docMk/>
            <pc:sldMk cId="427879741" sldId="622"/>
            <ac:spMk id="36" creationId="{0007FE00-9498-4706-B255-6437B0252C02}"/>
          </ac:spMkLst>
        </pc:spChg>
      </pc:sldChg>
      <pc:sldChg chg="addSp delSp modSp mod modAnim">
        <pc:chgData name="Sabine Ternovszky" userId="723a2541-7823-414e-bfc3-72114934f6f1" providerId="ADAL" clId="{5D548010-64C4-4D76-BDA2-4C52942EF3A4}" dt="2025-03-17T12:50:17.584" v="2933" actId="20577"/>
        <pc:sldMkLst>
          <pc:docMk/>
          <pc:sldMk cId="2082923406" sldId="622"/>
        </pc:sldMkLst>
        <pc:spChg chg="add mod">
          <ac:chgData name="Sabine Ternovszky" userId="723a2541-7823-414e-bfc3-72114934f6f1" providerId="ADAL" clId="{5D548010-64C4-4D76-BDA2-4C52942EF3A4}" dt="2025-03-17T12:40:48.754" v="2888" actId="207"/>
          <ac:spMkLst>
            <pc:docMk/>
            <pc:sldMk cId="2082923406" sldId="622"/>
            <ac:spMk id="2" creationId="{390480C7-DE58-D66D-CEC7-0745A2BC1C93}"/>
          </ac:spMkLst>
        </pc:spChg>
        <pc:spChg chg="add mod">
          <ac:chgData name="Sabine Ternovszky" userId="723a2541-7823-414e-bfc3-72114934f6f1" providerId="ADAL" clId="{5D548010-64C4-4D76-BDA2-4C52942EF3A4}" dt="2025-03-12T10:31:34.584" v="2369" actId="113"/>
          <ac:spMkLst>
            <pc:docMk/>
            <pc:sldMk cId="2082923406" sldId="622"/>
            <ac:spMk id="3" creationId="{7AA967F7-4361-12E0-8DDF-EE2A5358A5AF}"/>
          </ac:spMkLst>
        </pc:spChg>
        <pc:spChg chg="add mod">
          <ac:chgData name="Sabine Ternovszky" userId="723a2541-7823-414e-bfc3-72114934f6f1" providerId="ADAL" clId="{5D548010-64C4-4D76-BDA2-4C52942EF3A4}" dt="2025-03-17T12:50:17.584" v="2933" actId="20577"/>
          <ac:spMkLst>
            <pc:docMk/>
            <pc:sldMk cId="2082923406" sldId="622"/>
            <ac:spMk id="4" creationId="{242EAFF0-3AA2-3E82-4788-018512F1B37F}"/>
          </ac:spMkLst>
        </pc:spChg>
        <pc:spChg chg="add mod">
          <ac:chgData name="Sabine Ternovszky" userId="723a2541-7823-414e-bfc3-72114934f6f1" providerId="ADAL" clId="{5D548010-64C4-4D76-BDA2-4C52942EF3A4}" dt="2025-03-12T10:31:39.844" v="2371" actId="113"/>
          <ac:spMkLst>
            <pc:docMk/>
            <pc:sldMk cId="2082923406" sldId="622"/>
            <ac:spMk id="5" creationId="{C528AAD9-4E94-737C-8986-33BA29C9A0AE}"/>
          </ac:spMkLst>
        </pc:spChg>
        <pc:spChg chg="add mod">
          <ac:chgData name="Sabine Ternovszky" userId="723a2541-7823-414e-bfc3-72114934f6f1" providerId="ADAL" clId="{5D548010-64C4-4D76-BDA2-4C52942EF3A4}" dt="2025-03-12T10:31:28.437" v="2368" actId="113"/>
          <ac:spMkLst>
            <pc:docMk/>
            <pc:sldMk cId="2082923406" sldId="622"/>
            <ac:spMk id="6" creationId="{5F867623-A7D6-479F-F86A-44DAB7E7EEC7}"/>
          </ac:spMkLst>
        </pc:spChg>
        <pc:spChg chg="add mod">
          <ac:chgData name="Sabine Ternovszky" userId="723a2541-7823-414e-bfc3-72114934f6f1" providerId="ADAL" clId="{5D548010-64C4-4D76-BDA2-4C52942EF3A4}" dt="2025-03-12T10:35:42.911" v="2388" actId="207"/>
          <ac:spMkLst>
            <pc:docMk/>
            <pc:sldMk cId="2082923406" sldId="622"/>
            <ac:spMk id="8" creationId="{CE6A79A9-912D-C15B-34CD-BF1310891ADD}"/>
          </ac:spMkLst>
        </pc:spChg>
        <pc:spChg chg="add mod">
          <ac:chgData name="Sabine Ternovszky" userId="723a2541-7823-414e-bfc3-72114934f6f1" providerId="ADAL" clId="{5D548010-64C4-4D76-BDA2-4C52942EF3A4}" dt="2025-03-12T10:33:39.222" v="2382" actId="207"/>
          <ac:spMkLst>
            <pc:docMk/>
            <pc:sldMk cId="2082923406" sldId="622"/>
            <ac:spMk id="9" creationId="{ABB47CA8-59EE-A47E-DE3B-7DF84E8CAE21}"/>
          </ac:spMkLst>
        </pc:spChg>
        <pc:spChg chg="del">
          <ac:chgData name="Sabine Ternovszky" userId="723a2541-7823-414e-bfc3-72114934f6f1" providerId="ADAL" clId="{5D548010-64C4-4D76-BDA2-4C52942EF3A4}" dt="2025-03-12T10:21:29.056" v="2325" actId="478"/>
          <ac:spMkLst>
            <pc:docMk/>
            <pc:sldMk cId="2082923406" sldId="622"/>
            <ac:spMk id="10" creationId="{0C68B018-48BE-4E75-A06A-DCB97C3A317C}"/>
          </ac:spMkLst>
        </pc:spChg>
        <pc:spChg chg="add mod">
          <ac:chgData name="Sabine Ternovszky" userId="723a2541-7823-414e-bfc3-72114934f6f1" providerId="ADAL" clId="{5D548010-64C4-4D76-BDA2-4C52942EF3A4}" dt="2025-03-12T10:35:52.238" v="2389" actId="207"/>
          <ac:spMkLst>
            <pc:docMk/>
            <pc:sldMk cId="2082923406" sldId="622"/>
            <ac:spMk id="11" creationId="{2A6F7BAA-0862-E602-23C8-BC33FE7E8983}"/>
          </ac:spMkLst>
        </pc:spChg>
        <pc:spChg chg="add mod">
          <ac:chgData name="Sabine Ternovszky" userId="723a2541-7823-414e-bfc3-72114934f6f1" providerId="ADAL" clId="{5D548010-64C4-4D76-BDA2-4C52942EF3A4}" dt="2025-03-12T10:33:46.584" v="2384" actId="207"/>
          <ac:spMkLst>
            <pc:docMk/>
            <pc:sldMk cId="2082923406" sldId="622"/>
            <ac:spMk id="12" creationId="{7A7EAEEC-9B98-4BAD-43FD-55A63CA3B287}"/>
          </ac:spMkLst>
        </pc:spChg>
        <pc:picChg chg="del">
          <ac:chgData name="Sabine Ternovszky" userId="723a2541-7823-414e-bfc3-72114934f6f1" providerId="ADAL" clId="{5D548010-64C4-4D76-BDA2-4C52942EF3A4}" dt="2025-03-12T10:21:25.245" v="2324" actId="478"/>
          <ac:picMkLst>
            <pc:docMk/>
            <pc:sldMk cId="2082923406" sldId="622"/>
            <ac:picMk id="7" creationId="{0236E8BC-5AA5-4B23-A977-E90262027B90}"/>
          </ac:picMkLst>
        </pc:picChg>
        <pc:picChg chg="add mod">
          <ac:chgData name="Sabine Ternovszky" userId="723a2541-7823-414e-bfc3-72114934f6f1" providerId="ADAL" clId="{5D548010-64C4-4D76-BDA2-4C52942EF3A4}" dt="2025-03-12T10:34:09.017" v="2387" actId="1076"/>
          <ac:picMkLst>
            <pc:docMk/>
            <pc:sldMk cId="2082923406" sldId="622"/>
            <ac:picMk id="13" creationId="{26868D76-EA88-0653-64A1-F0D6E0C026CA}"/>
          </ac:picMkLst>
        </pc:picChg>
      </pc:sldChg>
      <pc:sldChg chg="new del">
        <pc:chgData name="Sabine Ternovszky" userId="723a2541-7823-414e-bfc3-72114934f6f1" providerId="ADAL" clId="{5D548010-64C4-4D76-BDA2-4C52942EF3A4}" dt="2025-03-12T10:36:45.575" v="2391" actId="680"/>
        <pc:sldMkLst>
          <pc:docMk/>
          <pc:sldMk cId="279869308" sldId="623"/>
        </pc:sldMkLst>
      </pc:sldChg>
      <pc:sldChg chg="delSp modSp add mod">
        <pc:chgData name="Sabine Ternovszky" userId="723a2541-7823-414e-bfc3-72114934f6f1" providerId="ADAL" clId="{5D548010-64C4-4D76-BDA2-4C52942EF3A4}" dt="2025-03-17T12:40:56.350" v="2889" actId="207"/>
        <pc:sldMkLst>
          <pc:docMk/>
          <pc:sldMk cId="4292849909" sldId="623"/>
        </pc:sldMkLst>
        <pc:spChg chg="mod">
          <ac:chgData name="Sabine Ternovszky" userId="723a2541-7823-414e-bfc3-72114934f6f1" providerId="ADAL" clId="{5D548010-64C4-4D76-BDA2-4C52942EF3A4}" dt="2025-03-17T12:40:56.350" v="2889" actId="207"/>
          <ac:spMkLst>
            <pc:docMk/>
            <pc:sldMk cId="4292849909" sldId="623"/>
            <ac:spMk id="2" creationId="{390480C7-DE58-D66D-CEC7-0745A2BC1C93}"/>
          </ac:spMkLst>
        </pc:spChg>
        <pc:spChg chg="mod">
          <ac:chgData name="Sabine Ternovszky" userId="723a2541-7823-414e-bfc3-72114934f6f1" providerId="ADAL" clId="{5D548010-64C4-4D76-BDA2-4C52942EF3A4}" dt="2025-03-13T13:02:08.505" v="2834" actId="6549"/>
          <ac:spMkLst>
            <pc:docMk/>
            <pc:sldMk cId="4292849909" sldId="623"/>
            <ac:spMk id="3" creationId="{7AA967F7-4361-12E0-8DDF-EE2A5358A5AF}"/>
          </ac:spMkLst>
        </pc:spChg>
        <pc:spChg chg="del">
          <ac:chgData name="Sabine Ternovszky" userId="723a2541-7823-414e-bfc3-72114934f6f1" providerId="ADAL" clId="{5D548010-64C4-4D76-BDA2-4C52942EF3A4}" dt="2025-03-12T10:38:10.496" v="2402" actId="478"/>
          <ac:spMkLst>
            <pc:docMk/>
            <pc:sldMk cId="4292849909" sldId="623"/>
            <ac:spMk id="4" creationId="{242EAFF0-3AA2-3E82-4788-018512F1B37F}"/>
          </ac:spMkLst>
        </pc:spChg>
        <pc:spChg chg="del">
          <ac:chgData name="Sabine Ternovszky" userId="723a2541-7823-414e-bfc3-72114934f6f1" providerId="ADAL" clId="{5D548010-64C4-4D76-BDA2-4C52942EF3A4}" dt="2025-03-12T10:38:13.654" v="2403" actId="478"/>
          <ac:spMkLst>
            <pc:docMk/>
            <pc:sldMk cId="4292849909" sldId="623"/>
            <ac:spMk id="5" creationId="{C528AAD9-4E94-737C-8986-33BA29C9A0AE}"/>
          </ac:spMkLst>
        </pc:spChg>
        <pc:spChg chg="del">
          <ac:chgData name="Sabine Ternovszky" userId="723a2541-7823-414e-bfc3-72114934f6f1" providerId="ADAL" clId="{5D548010-64C4-4D76-BDA2-4C52942EF3A4}" dt="2025-03-12T10:38:16.674" v="2404" actId="478"/>
          <ac:spMkLst>
            <pc:docMk/>
            <pc:sldMk cId="4292849909" sldId="623"/>
            <ac:spMk id="6" creationId="{5F867623-A7D6-479F-F86A-44DAB7E7EEC7}"/>
          </ac:spMkLst>
        </pc:spChg>
        <pc:spChg chg="del">
          <ac:chgData name="Sabine Ternovszky" userId="723a2541-7823-414e-bfc3-72114934f6f1" providerId="ADAL" clId="{5D548010-64C4-4D76-BDA2-4C52942EF3A4}" dt="2025-03-12T10:37:53.588" v="2398" actId="478"/>
          <ac:spMkLst>
            <pc:docMk/>
            <pc:sldMk cId="4292849909" sldId="623"/>
            <ac:spMk id="8" creationId="{CE6A79A9-912D-C15B-34CD-BF1310891ADD}"/>
          </ac:spMkLst>
        </pc:spChg>
        <pc:spChg chg="del">
          <ac:chgData name="Sabine Ternovszky" userId="723a2541-7823-414e-bfc3-72114934f6f1" providerId="ADAL" clId="{5D548010-64C4-4D76-BDA2-4C52942EF3A4}" dt="2025-03-12T10:37:56.879" v="2399" actId="478"/>
          <ac:spMkLst>
            <pc:docMk/>
            <pc:sldMk cId="4292849909" sldId="623"/>
            <ac:spMk id="9" creationId="{ABB47CA8-59EE-A47E-DE3B-7DF84E8CAE21}"/>
          </ac:spMkLst>
        </pc:spChg>
        <pc:spChg chg="del">
          <ac:chgData name="Sabine Ternovszky" userId="723a2541-7823-414e-bfc3-72114934f6f1" providerId="ADAL" clId="{5D548010-64C4-4D76-BDA2-4C52942EF3A4}" dt="2025-03-12T10:37:59.953" v="2400" actId="478"/>
          <ac:spMkLst>
            <pc:docMk/>
            <pc:sldMk cId="4292849909" sldId="623"/>
            <ac:spMk id="11" creationId="{2A6F7BAA-0862-E602-23C8-BC33FE7E8983}"/>
          </ac:spMkLst>
        </pc:spChg>
        <pc:spChg chg="del">
          <ac:chgData name="Sabine Ternovszky" userId="723a2541-7823-414e-bfc3-72114934f6f1" providerId="ADAL" clId="{5D548010-64C4-4D76-BDA2-4C52942EF3A4}" dt="2025-03-12T10:38:05.793" v="2401" actId="478"/>
          <ac:spMkLst>
            <pc:docMk/>
            <pc:sldMk cId="4292849909" sldId="623"/>
            <ac:spMk id="12" creationId="{7A7EAEEC-9B98-4BAD-43FD-55A63CA3B287}"/>
          </ac:spMkLst>
        </pc:spChg>
      </pc:sldChg>
      <pc:sldChg chg="modSp add mod modAnim">
        <pc:chgData name="Sabine Ternovszky" userId="723a2541-7823-414e-bfc3-72114934f6f1" providerId="ADAL" clId="{5D548010-64C4-4D76-BDA2-4C52942EF3A4}" dt="2025-03-17T12:41:06.564" v="2890" actId="207"/>
        <pc:sldMkLst>
          <pc:docMk/>
          <pc:sldMk cId="2406997659" sldId="624"/>
        </pc:sldMkLst>
        <pc:spChg chg="mod">
          <ac:chgData name="Sabine Ternovszky" userId="723a2541-7823-414e-bfc3-72114934f6f1" providerId="ADAL" clId="{5D548010-64C4-4D76-BDA2-4C52942EF3A4}" dt="2025-03-17T12:41:06.564" v="2890" actId="207"/>
          <ac:spMkLst>
            <pc:docMk/>
            <pc:sldMk cId="2406997659" sldId="624"/>
            <ac:spMk id="2" creationId="{390480C7-DE58-D66D-CEC7-0745A2BC1C93}"/>
          </ac:spMkLst>
        </pc:spChg>
        <pc:spChg chg="mod">
          <ac:chgData name="Sabine Ternovszky" userId="723a2541-7823-414e-bfc3-72114934f6f1" providerId="ADAL" clId="{5D548010-64C4-4D76-BDA2-4C52942EF3A4}" dt="2025-03-17T12:40:21.152" v="2886" actId="207"/>
          <ac:spMkLst>
            <pc:docMk/>
            <pc:sldMk cId="2406997659" sldId="624"/>
            <ac:spMk id="3" creationId="{7AA967F7-4361-12E0-8DDF-EE2A5358A5AF}"/>
          </ac:spMkLst>
        </pc:spChg>
      </pc:sldChg>
      <pc:sldChg chg="modSp add mod">
        <pc:chgData name="Sabine Ternovszky" userId="723a2541-7823-414e-bfc3-72114934f6f1" providerId="ADAL" clId="{5D548010-64C4-4D76-BDA2-4C52942EF3A4}" dt="2025-03-17T12:41:15.958" v="2891" actId="207"/>
        <pc:sldMkLst>
          <pc:docMk/>
          <pc:sldMk cId="4236308650" sldId="625"/>
        </pc:sldMkLst>
        <pc:spChg chg="mod">
          <ac:chgData name="Sabine Ternovszky" userId="723a2541-7823-414e-bfc3-72114934f6f1" providerId="ADAL" clId="{5D548010-64C4-4D76-BDA2-4C52942EF3A4}" dt="2025-03-17T12:41:15.958" v="2891" actId="207"/>
          <ac:spMkLst>
            <pc:docMk/>
            <pc:sldMk cId="4236308650" sldId="625"/>
            <ac:spMk id="2" creationId="{390480C7-DE58-D66D-CEC7-0745A2BC1C93}"/>
          </ac:spMkLst>
        </pc:spChg>
        <pc:spChg chg="mod">
          <ac:chgData name="Sabine Ternovszky" userId="723a2541-7823-414e-bfc3-72114934f6f1" providerId="ADAL" clId="{5D548010-64C4-4D76-BDA2-4C52942EF3A4}" dt="2025-03-12T10:50:26.247" v="2525" actId="1076"/>
          <ac:spMkLst>
            <pc:docMk/>
            <pc:sldMk cId="4236308650" sldId="625"/>
            <ac:spMk id="3" creationId="{7AA967F7-4361-12E0-8DDF-EE2A5358A5AF}"/>
          </ac:spMkLst>
        </pc:spChg>
      </pc:sldChg>
      <pc:sldChg chg="modSp add mod modAnim">
        <pc:chgData name="Sabine Ternovszky" userId="723a2541-7823-414e-bfc3-72114934f6f1" providerId="ADAL" clId="{5D548010-64C4-4D76-BDA2-4C52942EF3A4}" dt="2025-03-25T07:45:55.072" v="3266" actId="20577"/>
        <pc:sldMkLst>
          <pc:docMk/>
          <pc:sldMk cId="2388796800" sldId="626"/>
        </pc:sldMkLst>
        <pc:spChg chg="mod">
          <ac:chgData name="Sabine Ternovszky" userId="723a2541-7823-414e-bfc3-72114934f6f1" providerId="ADAL" clId="{5D548010-64C4-4D76-BDA2-4C52942EF3A4}" dt="2025-03-17T12:49:46.797" v="2928" actId="27636"/>
          <ac:spMkLst>
            <pc:docMk/>
            <pc:sldMk cId="2388796800" sldId="626"/>
            <ac:spMk id="2" creationId="{390480C7-DE58-D66D-CEC7-0745A2BC1C93}"/>
          </ac:spMkLst>
        </pc:spChg>
        <pc:spChg chg="mod">
          <ac:chgData name="Sabine Ternovszky" userId="723a2541-7823-414e-bfc3-72114934f6f1" providerId="ADAL" clId="{5D548010-64C4-4D76-BDA2-4C52942EF3A4}" dt="2025-03-25T07:45:55.072" v="3266" actId="20577"/>
          <ac:spMkLst>
            <pc:docMk/>
            <pc:sldMk cId="2388796800" sldId="626"/>
            <ac:spMk id="3" creationId="{7AA967F7-4361-12E0-8DDF-EE2A5358A5AF}"/>
          </ac:spMkLst>
        </pc:spChg>
        <pc:picChg chg="mod">
          <ac:chgData name="Sabine Ternovszky" userId="723a2541-7823-414e-bfc3-72114934f6f1" providerId="ADAL" clId="{5D548010-64C4-4D76-BDA2-4C52942EF3A4}" dt="2025-03-25T07:44:12.486" v="3202" actId="1076"/>
          <ac:picMkLst>
            <pc:docMk/>
            <pc:sldMk cId="2388796800" sldId="626"/>
            <ac:picMk id="13" creationId="{26868D76-EA88-0653-64A1-F0D6E0C026CA}"/>
          </ac:picMkLst>
        </pc:picChg>
      </pc:sldChg>
      <pc:sldChg chg="modSp add mod modAnim">
        <pc:chgData name="Sabine Ternovszky" userId="723a2541-7823-414e-bfc3-72114934f6f1" providerId="ADAL" clId="{5D548010-64C4-4D76-BDA2-4C52942EF3A4}" dt="2025-03-25T07:46:47.348" v="3268" actId="113"/>
        <pc:sldMkLst>
          <pc:docMk/>
          <pc:sldMk cId="3432060369" sldId="627"/>
        </pc:sldMkLst>
        <pc:spChg chg="mod">
          <ac:chgData name="Sabine Ternovszky" userId="723a2541-7823-414e-bfc3-72114934f6f1" providerId="ADAL" clId="{5D548010-64C4-4D76-BDA2-4C52942EF3A4}" dt="2025-03-17T12:49:55.549" v="2930" actId="27636"/>
          <ac:spMkLst>
            <pc:docMk/>
            <pc:sldMk cId="3432060369" sldId="627"/>
            <ac:spMk id="2" creationId="{390480C7-DE58-D66D-CEC7-0745A2BC1C93}"/>
          </ac:spMkLst>
        </pc:spChg>
        <pc:spChg chg="mod">
          <ac:chgData name="Sabine Ternovszky" userId="723a2541-7823-414e-bfc3-72114934f6f1" providerId="ADAL" clId="{5D548010-64C4-4D76-BDA2-4C52942EF3A4}" dt="2025-03-25T07:46:47.348" v="3268" actId="113"/>
          <ac:spMkLst>
            <pc:docMk/>
            <pc:sldMk cId="3432060369" sldId="627"/>
            <ac:spMk id="3" creationId="{7AA967F7-4361-12E0-8DDF-EE2A5358A5AF}"/>
          </ac:spMkLst>
        </pc:spChg>
      </pc:sldChg>
      <pc:sldChg chg="modSp add mod modAnim">
        <pc:chgData name="Sabine Ternovszky" userId="723a2541-7823-414e-bfc3-72114934f6f1" providerId="ADAL" clId="{5D548010-64C4-4D76-BDA2-4C52942EF3A4}" dt="2025-03-17T12:50:06.026" v="2932" actId="27636"/>
        <pc:sldMkLst>
          <pc:docMk/>
          <pc:sldMk cId="4229979700" sldId="628"/>
        </pc:sldMkLst>
        <pc:spChg chg="mod">
          <ac:chgData name="Sabine Ternovszky" userId="723a2541-7823-414e-bfc3-72114934f6f1" providerId="ADAL" clId="{5D548010-64C4-4D76-BDA2-4C52942EF3A4}" dt="2025-03-17T12:50:06.026" v="2932" actId="27636"/>
          <ac:spMkLst>
            <pc:docMk/>
            <pc:sldMk cId="4229979700" sldId="628"/>
            <ac:spMk id="2" creationId="{390480C7-DE58-D66D-CEC7-0745A2BC1C93}"/>
          </ac:spMkLst>
        </pc:spChg>
        <pc:spChg chg="mod">
          <ac:chgData name="Sabine Ternovszky" userId="723a2541-7823-414e-bfc3-72114934f6f1" providerId="ADAL" clId="{5D548010-64C4-4D76-BDA2-4C52942EF3A4}" dt="2025-03-17T12:49:18.425" v="2926" actId="1076"/>
          <ac:spMkLst>
            <pc:docMk/>
            <pc:sldMk cId="4229979700" sldId="628"/>
            <ac:spMk id="3" creationId="{7AA967F7-4361-12E0-8DDF-EE2A5358A5AF}"/>
          </ac:spMkLst>
        </pc:spChg>
      </pc:sldChg>
      <pc:sldChg chg="addSp modSp add mod">
        <pc:chgData name="Sabine Ternovszky" userId="723a2541-7823-414e-bfc3-72114934f6f1" providerId="ADAL" clId="{5D548010-64C4-4D76-BDA2-4C52942EF3A4}" dt="2025-03-25T07:58:33.921" v="3270" actId="20577"/>
        <pc:sldMkLst>
          <pc:docMk/>
          <pc:sldMk cId="3324366515" sldId="629"/>
        </pc:sldMkLst>
        <pc:spChg chg="mod">
          <ac:chgData name="Sabine Ternovszky" userId="723a2541-7823-414e-bfc3-72114934f6f1" providerId="ADAL" clId="{5D548010-64C4-4D76-BDA2-4C52942EF3A4}" dt="2025-03-17T12:43:43.683" v="2906" actId="207"/>
          <ac:spMkLst>
            <pc:docMk/>
            <pc:sldMk cId="3324366515" sldId="629"/>
            <ac:spMk id="2" creationId="{390480C7-DE58-D66D-CEC7-0745A2BC1C93}"/>
          </ac:spMkLst>
        </pc:spChg>
        <pc:spChg chg="mod">
          <ac:chgData name="Sabine Ternovszky" userId="723a2541-7823-414e-bfc3-72114934f6f1" providerId="ADAL" clId="{5D548010-64C4-4D76-BDA2-4C52942EF3A4}" dt="2025-03-12T11:13:20.935" v="2649" actId="20577"/>
          <ac:spMkLst>
            <pc:docMk/>
            <pc:sldMk cId="3324366515" sldId="629"/>
            <ac:spMk id="3" creationId="{7AA967F7-4361-12E0-8DDF-EE2A5358A5AF}"/>
          </ac:spMkLst>
        </pc:spChg>
        <pc:spChg chg="add mod">
          <ac:chgData name="Sabine Ternovszky" userId="723a2541-7823-414e-bfc3-72114934f6f1" providerId="ADAL" clId="{5D548010-64C4-4D76-BDA2-4C52942EF3A4}" dt="2025-03-25T07:58:33.921" v="3270" actId="20577"/>
          <ac:spMkLst>
            <pc:docMk/>
            <pc:sldMk cId="3324366515" sldId="629"/>
            <ac:spMk id="4" creationId="{B8E0E631-E3B3-9D2A-366E-78BEAA3D7347}"/>
          </ac:spMkLst>
        </pc:spChg>
      </pc:sldChg>
      <pc:sldChg chg="addSp delSp modSp add mod">
        <pc:chgData name="Sabine Ternovszky" userId="723a2541-7823-414e-bfc3-72114934f6f1" providerId="ADAL" clId="{5D548010-64C4-4D76-BDA2-4C52942EF3A4}" dt="2025-03-17T12:44:16.703" v="2909" actId="20577"/>
        <pc:sldMkLst>
          <pc:docMk/>
          <pc:sldMk cId="1602730317" sldId="630"/>
        </pc:sldMkLst>
        <pc:spChg chg="mod">
          <ac:chgData name="Sabine Ternovszky" userId="723a2541-7823-414e-bfc3-72114934f6f1" providerId="ADAL" clId="{5D548010-64C4-4D76-BDA2-4C52942EF3A4}" dt="2025-03-17T12:43:54.239" v="2907" actId="207"/>
          <ac:spMkLst>
            <pc:docMk/>
            <pc:sldMk cId="1602730317" sldId="630"/>
            <ac:spMk id="2" creationId="{390480C7-DE58-D66D-CEC7-0745A2BC1C93}"/>
          </ac:spMkLst>
        </pc:spChg>
        <pc:spChg chg="del">
          <ac:chgData name="Sabine Ternovszky" userId="723a2541-7823-414e-bfc3-72114934f6f1" providerId="ADAL" clId="{5D548010-64C4-4D76-BDA2-4C52942EF3A4}" dt="2025-03-12T11:14:46.811" v="2680" actId="478"/>
          <ac:spMkLst>
            <pc:docMk/>
            <pc:sldMk cId="1602730317" sldId="630"/>
            <ac:spMk id="3" creationId="{7AA967F7-4361-12E0-8DDF-EE2A5358A5AF}"/>
          </ac:spMkLst>
        </pc:spChg>
        <pc:spChg chg="del">
          <ac:chgData name="Sabine Ternovszky" userId="723a2541-7823-414e-bfc3-72114934f6f1" providerId="ADAL" clId="{5D548010-64C4-4D76-BDA2-4C52942EF3A4}" dt="2025-03-12T11:14:50.714" v="2681" actId="478"/>
          <ac:spMkLst>
            <pc:docMk/>
            <pc:sldMk cId="1602730317" sldId="630"/>
            <ac:spMk id="4" creationId="{B8E0E631-E3B3-9D2A-366E-78BEAA3D7347}"/>
          </ac:spMkLst>
        </pc:spChg>
        <pc:spChg chg="add mod">
          <ac:chgData name="Sabine Ternovszky" userId="723a2541-7823-414e-bfc3-72114934f6f1" providerId="ADAL" clId="{5D548010-64C4-4D76-BDA2-4C52942EF3A4}" dt="2025-03-12T11:15:14.951" v="2688" actId="1076"/>
          <ac:spMkLst>
            <pc:docMk/>
            <pc:sldMk cId="1602730317" sldId="630"/>
            <ac:spMk id="5" creationId="{8D22F33C-B41A-A3BC-8954-8ED86C2E649C}"/>
          </ac:spMkLst>
        </pc:spChg>
        <pc:spChg chg="add mod">
          <ac:chgData name="Sabine Ternovszky" userId="723a2541-7823-414e-bfc3-72114934f6f1" providerId="ADAL" clId="{5D548010-64C4-4D76-BDA2-4C52942EF3A4}" dt="2025-03-17T12:44:16.703" v="2909" actId="20577"/>
          <ac:spMkLst>
            <pc:docMk/>
            <pc:sldMk cId="1602730317" sldId="630"/>
            <ac:spMk id="6" creationId="{08B4B191-E172-B222-47FF-22FFFF5A1FA2}"/>
          </ac:spMkLst>
        </pc:spChg>
        <pc:spChg chg="add mod">
          <ac:chgData name="Sabine Ternovszky" userId="723a2541-7823-414e-bfc3-72114934f6f1" providerId="ADAL" clId="{5D548010-64C4-4D76-BDA2-4C52942EF3A4}" dt="2025-03-12T11:16:25.586" v="2700" actId="113"/>
          <ac:spMkLst>
            <pc:docMk/>
            <pc:sldMk cId="1602730317" sldId="630"/>
            <ac:spMk id="7" creationId="{795DC941-6514-8FBD-2BEB-F794A328E2B1}"/>
          </ac:spMkLst>
        </pc:spChg>
      </pc:sldChg>
      <pc:sldChg chg="addSp delSp modSp add mod modAnim">
        <pc:chgData name="Sabine Ternovszky" userId="723a2541-7823-414e-bfc3-72114934f6f1" providerId="ADAL" clId="{5D548010-64C4-4D76-BDA2-4C52942EF3A4}" dt="2025-03-17T12:46:02.007" v="2923"/>
        <pc:sldMkLst>
          <pc:docMk/>
          <pc:sldMk cId="4147131354" sldId="631"/>
        </pc:sldMkLst>
        <pc:spChg chg="mod">
          <ac:chgData name="Sabine Ternovszky" userId="723a2541-7823-414e-bfc3-72114934f6f1" providerId="ADAL" clId="{5D548010-64C4-4D76-BDA2-4C52942EF3A4}" dt="2025-03-17T12:44:26.718" v="2910" actId="207"/>
          <ac:spMkLst>
            <pc:docMk/>
            <pc:sldMk cId="4147131354" sldId="631"/>
            <ac:spMk id="2" creationId="{390480C7-DE58-D66D-CEC7-0745A2BC1C93}"/>
          </ac:spMkLst>
        </pc:spChg>
        <pc:spChg chg="add mod">
          <ac:chgData name="Sabine Ternovszky" userId="723a2541-7823-414e-bfc3-72114934f6f1" providerId="ADAL" clId="{5D548010-64C4-4D76-BDA2-4C52942EF3A4}" dt="2025-03-12T11:20:44.637" v="2747" actId="207"/>
          <ac:spMkLst>
            <pc:docMk/>
            <pc:sldMk cId="4147131354" sldId="631"/>
            <ac:spMk id="3" creationId="{48A7CB0F-D269-BE87-CFF8-9173B48A2B9A}"/>
          </ac:spMkLst>
        </pc:spChg>
        <pc:spChg chg="add mod">
          <ac:chgData name="Sabine Ternovszky" userId="723a2541-7823-414e-bfc3-72114934f6f1" providerId="ADAL" clId="{5D548010-64C4-4D76-BDA2-4C52942EF3A4}" dt="2025-03-12T11:20:43.914" v="2746" actId="207"/>
          <ac:spMkLst>
            <pc:docMk/>
            <pc:sldMk cId="4147131354" sldId="631"/>
            <ac:spMk id="4" creationId="{47C76643-BF4B-D3F2-D8E7-DBDD8590FCF4}"/>
          </ac:spMkLst>
        </pc:spChg>
        <pc:spChg chg="del">
          <ac:chgData name="Sabine Ternovszky" userId="723a2541-7823-414e-bfc3-72114934f6f1" providerId="ADAL" clId="{5D548010-64C4-4D76-BDA2-4C52942EF3A4}" dt="2025-03-12T11:17:30.113" v="2709" actId="478"/>
          <ac:spMkLst>
            <pc:docMk/>
            <pc:sldMk cId="4147131354" sldId="631"/>
            <ac:spMk id="5" creationId="{8D22F33C-B41A-A3BC-8954-8ED86C2E649C}"/>
          </ac:spMkLst>
        </pc:spChg>
        <pc:spChg chg="del">
          <ac:chgData name="Sabine Ternovszky" userId="723a2541-7823-414e-bfc3-72114934f6f1" providerId="ADAL" clId="{5D548010-64C4-4D76-BDA2-4C52942EF3A4}" dt="2025-03-12T11:17:32.800" v="2710" actId="478"/>
          <ac:spMkLst>
            <pc:docMk/>
            <pc:sldMk cId="4147131354" sldId="631"/>
            <ac:spMk id="6" creationId="{08B4B191-E172-B222-47FF-22FFFF5A1FA2}"/>
          </ac:spMkLst>
        </pc:spChg>
        <pc:spChg chg="del">
          <ac:chgData name="Sabine Ternovszky" userId="723a2541-7823-414e-bfc3-72114934f6f1" providerId="ADAL" clId="{5D548010-64C4-4D76-BDA2-4C52942EF3A4}" dt="2025-03-12T11:17:35.655" v="2711" actId="478"/>
          <ac:spMkLst>
            <pc:docMk/>
            <pc:sldMk cId="4147131354" sldId="631"/>
            <ac:spMk id="7" creationId="{795DC941-6514-8FBD-2BEB-F794A328E2B1}"/>
          </ac:spMkLst>
        </pc:spChg>
        <pc:spChg chg="add mod">
          <ac:chgData name="Sabine Ternovszky" userId="723a2541-7823-414e-bfc3-72114934f6f1" providerId="ADAL" clId="{5D548010-64C4-4D76-BDA2-4C52942EF3A4}" dt="2025-03-17T12:45:37.928" v="2919" actId="1076"/>
          <ac:spMkLst>
            <pc:docMk/>
            <pc:sldMk cId="4147131354" sldId="631"/>
            <ac:spMk id="9" creationId="{E53A04F4-2757-1A56-5197-CF30C458E0DF}"/>
          </ac:spMkLst>
        </pc:spChg>
        <pc:picChg chg="add del mod">
          <ac:chgData name="Sabine Ternovszky" userId="723a2541-7823-414e-bfc3-72114934f6f1" providerId="ADAL" clId="{5D548010-64C4-4D76-BDA2-4C52942EF3A4}" dt="2025-03-17T12:45:19.474" v="2914" actId="478"/>
          <ac:picMkLst>
            <pc:docMk/>
            <pc:sldMk cId="4147131354" sldId="631"/>
            <ac:picMk id="8" creationId="{18BF00EE-7F5B-3FF9-3BCB-C6456CB1CC9F}"/>
          </ac:picMkLst>
        </pc:picChg>
        <pc:picChg chg="add mod">
          <ac:chgData name="Sabine Ternovszky" userId="723a2541-7823-414e-bfc3-72114934f6f1" providerId="ADAL" clId="{5D548010-64C4-4D76-BDA2-4C52942EF3A4}" dt="2025-03-17T12:45:41.647" v="2920" actId="1076"/>
          <ac:picMkLst>
            <pc:docMk/>
            <pc:sldMk cId="4147131354" sldId="631"/>
            <ac:picMk id="1026" creationId="{485F3A59-DB7D-805F-7DBB-1DAFB5BC79F7}"/>
          </ac:picMkLst>
        </pc:picChg>
      </pc:sldChg>
      <pc:sldChg chg="addSp delSp modSp add mod">
        <pc:chgData name="Sabine Ternovszky" userId="723a2541-7823-414e-bfc3-72114934f6f1" providerId="ADAL" clId="{5D548010-64C4-4D76-BDA2-4C52942EF3A4}" dt="2025-03-17T12:46:28.549" v="2925" actId="208"/>
        <pc:sldMkLst>
          <pc:docMk/>
          <pc:sldMk cId="4138070996" sldId="632"/>
        </pc:sldMkLst>
        <pc:spChg chg="mod ord">
          <ac:chgData name="Sabine Ternovszky" userId="723a2541-7823-414e-bfc3-72114934f6f1" providerId="ADAL" clId="{5D548010-64C4-4D76-BDA2-4C52942EF3A4}" dt="2025-03-17T12:46:11" v="2924" actId="207"/>
          <ac:spMkLst>
            <pc:docMk/>
            <pc:sldMk cId="4138070996" sldId="632"/>
            <ac:spMk id="2" creationId="{390480C7-DE58-D66D-CEC7-0745A2BC1C93}"/>
          </ac:spMkLst>
        </pc:spChg>
        <pc:spChg chg="del mod">
          <ac:chgData name="Sabine Ternovszky" userId="723a2541-7823-414e-bfc3-72114934f6f1" providerId="ADAL" clId="{5D548010-64C4-4D76-BDA2-4C52942EF3A4}" dt="2025-03-12T11:21:33.653" v="2757" actId="478"/>
          <ac:spMkLst>
            <pc:docMk/>
            <pc:sldMk cId="4138070996" sldId="632"/>
            <ac:spMk id="3" creationId="{48A7CB0F-D269-BE87-CFF8-9173B48A2B9A}"/>
          </ac:spMkLst>
        </pc:spChg>
        <pc:spChg chg="del">
          <ac:chgData name="Sabine Ternovszky" userId="723a2541-7823-414e-bfc3-72114934f6f1" providerId="ADAL" clId="{5D548010-64C4-4D76-BDA2-4C52942EF3A4}" dt="2025-03-12T11:21:38.184" v="2758" actId="478"/>
          <ac:spMkLst>
            <pc:docMk/>
            <pc:sldMk cId="4138070996" sldId="632"/>
            <ac:spMk id="4" creationId="{47C76643-BF4B-D3F2-D8E7-DBDD8590FCF4}"/>
          </ac:spMkLst>
        </pc:spChg>
        <pc:spChg chg="del">
          <ac:chgData name="Sabine Ternovszky" userId="723a2541-7823-414e-bfc3-72114934f6f1" providerId="ADAL" clId="{5D548010-64C4-4D76-BDA2-4C52942EF3A4}" dt="2025-03-12T11:21:17.963" v="2754" actId="478"/>
          <ac:spMkLst>
            <pc:docMk/>
            <pc:sldMk cId="4138070996" sldId="632"/>
            <ac:spMk id="9" creationId="{E53A04F4-2757-1A56-5197-CF30C458E0DF}"/>
          </ac:spMkLst>
        </pc:spChg>
        <pc:spChg chg="add mod">
          <ac:chgData name="Sabine Ternovszky" userId="723a2541-7823-414e-bfc3-72114934f6f1" providerId="ADAL" clId="{5D548010-64C4-4D76-BDA2-4C52942EF3A4}" dt="2025-03-17T12:46:28.549" v="2925" actId="208"/>
          <ac:spMkLst>
            <pc:docMk/>
            <pc:sldMk cId="4138070996" sldId="632"/>
            <ac:spMk id="10" creationId="{E5FC56DB-8034-6B56-8EF7-AEA9DBD2B57C}"/>
          </ac:spMkLst>
        </pc:spChg>
        <pc:picChg chg="add mod">
          <ac:chgData name="Sabine Ternovszky" userId="723a2541-7823-414e-bfc3-72114934f6f1" providerId="ADAL" clId="{5D548010-64C4-4D76-BDA2-4C52942EF3A4}" dt="2025-03-12T11:23:35.037" v="2776" actId="1076"/>
          <ac:picMkLst>
            <pc:docMk/>
            <pc:sldMk cId="4138070996" sldId="632"/>
            <ac:picMk id="5" creationId="{2BBBEE63-04F9-4821-132A-35F29C69AEBB}"/>
          </ac:picMkLst>
        </pc:picChg>
        <pc:picChg chg="add del mod">
          <ac:chgData name="Sabine Ternovszky" userId="723a2541-7823-414e-bfc3-72114934f6f1" providerId="ADAL" clId="{5D548010-64C4-4D76-BDA2-4C52942EF3A4}" dt="2025-03-12T11:22:08.653" v="2764" actId="478"/>
          <ac:picMkLst>
            <pc:docMk/>
            <pc:sldMk cId="4138070996" sldId="632"/>
            <ac:picMk id="6" creationId="{2F61721B-ABE3-ADCB-B1C3-318F193675AF}"/>
          </ac:picMkLst>
        </pc:picChg>
        <pc:picChg chg="add mod ord">
          <ac:chgData name="Sabine Ternovszky" userId="723a2541-7823-414e-bfc3-72114934f6f1" providerId="ADAL" clId="{5D548010-64C4-4D76-BDA2-4C52942EF3A4}" dt="2025-03-12T11:23:43.274" v="2778" actId="1076"/>
          <ac:picMkLst>
            <pc:docMk/>
            <pc:sldMk cId="4138070996" sldId="632"/>
            <ac:picMk id="7" creationId="{432F98D5-DCC1-CE66-2F94-DBCE9A94B073}"/>
          </ac:picMkLst>
        </pc:picChg>
        <pc:picChg chg="del">
          <ac:chgData name="Sabine Ternovszky" userId="723a2541-7823-414e-bfc3-72114934f6f1" providerId="ADAL" clId="{5D548010-64C4-4D76-BDA2-4C52942EF3A4}" dt="2025-03-12T11:21:20.403" v="2755" actId="478"/>
          <ac:picMkLst>
            <pc:docMk/>
            <pc:sldMk cId="4138070996" sldId="632"/>
            <ac:picMk id="8" creationId="{18BF00EE-7F5B-3FF9-3BCB-C6456CB1CC9F}"/>
          </ac:picMkLst>
        </pc:picChg>
      </pc:sldChg>
      <pc:sldMasterChg chg="del delSldLayout">
        <pc:chgData name="Sabine Ternovszky" userId="723a2541-7823-414e-bfc3-72114934f6f1" providerId="ADAL" clId="{5D548010-64C4-4D76-BDA2-4C52942EF3A4}" dt="2025-03-12T11:28:22.409" v="2828" actId="2696"/>
        <pc:sldMasterMkLst>
          <pc:docMk/>
          <pc:sldMasterMk cId="3616970673" sldId="2147483648"/>
        </pc:sldMasterMkLst>
        <pc:sldLayoutChg chg="del">
          <pc:chgData name="Sabine Ternovszky" userId="723a2541-7823-414e-bfc3-72114934f6f1" providerId="ADAL" clId="{5D548010-64C4-4D76-BDA2-4C52942EF3A4}" dt="2025-03-12T11:28:22.409" v="2828" actId="2696"/>
          <pc:sldLayoutMkLst>
            <pc:docMk/>
            <pc:sldMasterMk cId="3616970673" sldId="2147483648"/>
            <pc:sldLayoutMk cId="4150045983" sldId="2147483649"/>
          </pc:sldLayoutMkLst>
        </pc:sldLayoutChg>
        <pc:sldLayoutChg chg="del">
          <pc:chgData name="Sabine Ternovszky" userId="723a2541-7823-414e-bfc3-72114934f6f1" providerId="ADAL" clId="{5D548010-64C4-4D76-BDA2-4C52942EF3A4}" dt="2025-03-12T11:28:22.409" v="2828" actId="2696"/>
          <pc:sldLayoutMkLst>
            <pc:docMk/>
            <pc:sldMasterMk cId="3616970673" sldId="2147483648"/>
            <pc:sldLayoutMk cId="943447782" sldId="2147483650"/>
          </pc:sldLayoutMkLst>
        </pc:sldLayoutChg>
        <pc:sldLayoutChg chg="del">
          <pc:chgData name="Sabine Ternovszky" userId="723a2541-7823-414e-bfc3-72114934f6f1" providerId="ADAL" clId="{5D548010-64C4-4D76-BDA2-4C52942EF3A4}" dt="2025-03-12T11:28:22.409" v="2828" actId="2696"/>
          <pc:sldLayoutMkLst>
            <pc:docMk/>
            <pc:sldMasterMk cId="3616970673" sldId="2147483648"/>
            <pc:sldLayoutMk cId="1688316777" sldId="2147483651"/>
          </pc:sldLayoutMkLst>
        </pc:sldLayoutChg>
        <pc:sldLayoutChg chg="del">
          <pc:chgData name="Sabine Ternovszky" userId="723a2541-7823-414e-bfc3-72114934f6f1" providerId="ADAL" clId="{5D548010-64C4-4D76-BDA2-4C52942EF3A4}" dt="2025-03-12T11:28:22.409" v="2828" actId="2696"/>
          <pc:sldLayoutMkLst>
            <pc:docMk/>
            <pc:sldMasterMk cId="3616970673" sldId="2147483648"/>
            <pc:sldLayoutMk cId="286845022" sldId="2147483652"/>
          </pc:sldLayoutMkLst>
        </pc:sldLayoutChg>
        <pc:sldLayoutChg chg="del">
          <pc:chgData name="Sabine Ternovszky" userId="723a2541-7823-414e-bfc3-72114934f6f1" providerId="ADAL" clId="{5D548010-64C4-4D76-BDA2-4C52942EF3A4}" dt="2025-03-12T11:28:22.409" v="2828" actId="2696"/>
          <pc:sldLayoutMkLst>
            <pc:docMk/>
            <pc:sldMasterMk cId="3616970673" sldId="2147483648"/>
            <pc:sldLayoutMk cId="1665957439" sldId="2147483653"/>
          </pc:sldLayoutMkLst>
        </pc:sldLayoutChg>
        <pc:sldLayoutChg chg="del">
          <pc:chgData name="Sabine Ternovszky" userId="723a2541-7823-414e-bfc3-72114934f6f1" providerId="ADAL" clId="{5D548010-64C4-4D76-BDA2-4C52942EF3A4}" dt="2025-03-12T11:28:22.409" v="2828" actId="2696"/>
          <pc:sldLayoutMkLst>
            <pc:docMk/>
            <pc:sldMasterMk cId="3616970673" sldId="2147483648"/>
            <pc:sldLayoutMk cId="2881237069" sldId="2147483654"/>
          </pc:sldLayoutMkLst>
        </pc:sldLayoutChg>
        <pc:sldLayoutChg chg="del">
          <pc:chgData name="Sabine Ternovszky" userId="723a2541-7823-414e-bfc3-72114934f6f1" providerId="ADAL" clId="{5D548010-64C4-4D76-BDA2-4C52942EF3A4}" dt="2025-03-12T11:28:22.409" v="2828" actId="2696"/>
          <pc:sldLayoutMkLst>
            <pc:docMk/>
            <pc:sldMasterMk cId="3616970673" sldId="2147483648"/>
            <pc:sldLayoutMk cId="2431832883" sldId="2147483655"/>
          </pc:sldLayoutMkLst>
        </pc:sldLayoutChg>
        <pc:sldLayoutChg chg="del">
          <pc:chgData name="Sabine Ternovszky" userId="723a2541-7823-414e-bfc3-72114934f6f1" providerId="ADAL" clId="{5D548010-64C4-4D76-BDA2-4C52942EF3A4}" dt="2025-03-12T11:28:22.409" v="2828" actId="2696"/>
          <pc:sldLayoutMkLst>
            <pc:docMk/>
            <pc:sldMasterMk cId="3616970673" sldId="2147483648"/>
            <pc:sldLayoutMk cId="3316597629" sldId="2147483656"/>
          </pc:sldLayoutMkLst>
        </pc:sldLayoutChg>
        <pc:sldLayoutChg chg="del">
          <pc:chgData name="Sabine Ternovszky" userId="723a2541-7823-414e-bfc3-72114934f6f1" providerId="ADAL" clId="{5D548010-64C4-4D76-BDA2-4C52942EF3A4}" dt="2025-03-12T11:28:22.409" v="2828" actId="2696"/>
          <pc:sldLayoutMkLst>
            <pc:docMk/>
            <pc:sldMasterMk cId="3616970673" sldId="2147483648"/>
            <pc:sldLayoutMk cId="3056947297" sldId="2147483657"/>
          </pc:sldLayoutMkLst>
        </pc:sldLayoutChg>
        <pc:sldLayoutChg chg="del">
          <pc:chgData name="Sabine Ternovszky" userId="723a2541-7823-414e-bfc3-72114934f6f1" providerId="ADAL" clId="{5D548010-64C4-4D76-BDA2-4C52942EF3A4}" dt="2025-03-12T11:28:22.409" v="2828" actId="2696"/>
          <pc:sldLayoutMkLst>
            <pc:docMk/>
            <pc:sldMasterMk cId="3616970673" sldId="2147483648"/>
            <pc:sldLayoutMk cId="1982043812" sldId="2147483658"/>
          </pc:sldLayoutMkLst>
        </pc:sldLayoutChg>
        <pc:sldLayoutChg chg="del">
          <pc:chgData name="Sabine Ternovszky" userId="723a2541-7823-414e-bfc3-72114934f6f1" providerId="ADAL" clId="{5D548010-64C4-4D76-BDA2-4C52942EF3A4}" dt="2025-03-12T11:28:22.409" v="2828" actId="2696"/>
          <pc:sldLayoutMkLst>
            <pc:docMk/>
            <pc:sldMasterMk cId="3616970673" sldId="2147483648"/>
            <pc:sldLayoutMk cId="1193398489" sldId="2147483659"/>
          </pc:sldLayoutMkLst>
        </pc:sldLayoutChg>
      </pc:sldMasterChg>
    </pc:docChg>
  </pc:docChgLst>
  <pc:docChgLst>
    <pc:chgData name="Alexandrine Morant" userId="S::alexandrine.morant@form-ts.be::07f3adc1-c345-4017-8567-6278f51e7a45" providerId="AD" clId="Web-{4DD488EF-D87A-E03B-6E55-0AB816022563}"/>
    <pc:docChg chg="modSld">
      <pc:chgData name="Alexandrine Morant" userId="S::alexandrine.morant@form-ts.be::07f3adc1-c345-4017-8567-6278f51e7a45" providerId="AD" clId="Web-{4DD488EF-D87A-E03B-6E55-0AB816022563}" dt="2025-03-24T13:36:38.846" v="79" actId="20577"/>
      <pc:docMkLst>
        <pc:docMk/>
      </pc:docMkLst>
      <pc:sldChg chg="modSp">
        <pc:chgData name="Alexandrine Morant" userId="S::alexandrine.morant@form-ts.be::07f3adc1-c345-4017-8567-6278f51e7a45" providerId="AD" clId="Web-{4DD488EF-D87A-E03B-6E55-0AB816022563}" dt="2025-03-24T13:32:30.399" v="6" actId="20577"/>
        <pc:sldMkLst>
          <pc:docMk/>
          <pc:sldMk cId="4292849909" sldId="623"/>
        </pc:sldMkLst>
        <pc:spChg chg="mod">
          <ac:chgData name="Alexandrine Morant" userId="S::alexandrine.morant@form-ts.be::07f3adc1-c345-4017-8567-6278f51e7a45" providerId="AD" clId="Web-{4DD488EF-D87A-E03B-6E55-0AB816022563}" dt="2025-03-24T13:32:30.399" v="6" actId="20577"/>
          <ac:spMkLst>
            <pc:docMk/>
            <pc:sldMk cId="4292849909" sldId="623"/>
            <ac:spMk id="3" creationId="{7AA967F7-4361-12E0-8DDF-EE2A5358A5AF}"/>
          </ac:spMkLst>
        </pc:spChg>
      </pc:sldChg>
      <pc:sldChg chg="modSp">
        <pc:chgData name="Alexandrine Morant" userId="S::alexandrine.morant@form-ts.be::07f3adc1-c345-4017-8567-6278f51e7a45" providerId="AD" clId="Web-{4DD488EF-D87A-E03B-6E55-0AB816022563}" dt="2025-03-24T13:36:25.205" v="72" actId="20577"/>
        <pc:sldMkLst>
          <pc:docMk/>
          <pc:sldMk cId="2406997659" sldId="624"/>
        </pc:sldMkLst>
        <pc:spChg chg="mod">
          <ac:chgData name="Alexandrine Morant" userId="S::alexandrine.morant@form-ts.be::07f3adc1-c345-4017-8567-6278f51e7a45" providerId="AD" clId="Web-{4DD488EF-D87A-E03B-6E55-0AB816022563}" dt="2025-03-24T13:36:25.205" v="72" actId="20577"/>
          <ac:spMkLst>
            <pc:docMk/>
            <pc:sldMk cId="2406997659" sldId="624"/>
            <ac:spMk id="3" creationId="{7AA967F7-4361-12E0-8DDF-EE2A5358A5AF}"/>
          </ac:spMkLst>
        </pc:spChg>
      </pc:sldChg>
      <pc:sldChg chg="modSp">
        <pc:chgData name="Alexandrine Morant" userId="S::alexandrine.morant@form-ts.be::07f3adc1-c345-4017-8567-6278f51e7a45" providerId="AD" clId="Web-{4DD488EF-D87A-E03B-6E55-0AB816022563}" dt="2025-03-24T13:36:38.846" v="79" actId="20577"/>
        <pc:sldMkLst>
          <pc:docMk/>
          <pc:sldMk cId="4236308650" sldId="625"/>
        </pc:sldMkLst>
        <pc:spChg chg="mod">
          <ac:chgData name="Alexandrine Morant" userId="S::alexandrine.morant@form-ts.be::07f3adc1-c345-4017-8567-6278f51e7a45" providerId="AD" clId="Web-{4DD488EF-D87A-E03B-6E55-0AB816022563}" dt="2025-03-24T13:36:38.846" v="79" actId="20577"/>
          <ac:spMkLst>
            <pc:docMk/>
            <pc:sldMk cId="4236308650" sldId="625"/>
            <ac:spMk id="3" creationId="{7AA967F7-4361-12E0-8DDF-EE2A5358A5AF}"/>
          </ac:spMkLst>
        </pc:spChg>
      </pc:sldChg>
      <pc:sldChg chg="modSp">
        <pc:chgData name="Alexandrine Morant" userId="S::alexandrine.morant@form-ts.be::07f3adc1-c345-4017-8567-6278f51e7a45" providerId="AD" clId="Web-{4DD488EF-D87A-E03B-6E55-0AB816022563}" dt="2025-03-24T13:34:40.982" v="43"/>
        <pc:sldMkLst>
          <pc:docMk/>
          <pc:sldMk cId="3432060369" sldId="627"/>
        </pc:sldMkLst>
        <pc:spChg chg="mod">
          <ac:chgData name="Alexandrine Morant" userId="S::alexandrine.morant@form-ts.be::07f3adc1-c345-4017-8567-6278f51e7a45" providerId="AD" clId="Web-{4DD488EF-D87A-E03B-6E55-0AB816022563}" dt="2025-03-24T13:34:25.325" v="42" actId="14100"/>
          <ac:spMkLst>
            <pc:docMk/>
            <pc:sldMk cId="3432060369" sldId="627"/>
            <ac:spMk id="3" creationId="{7AA967F7-4361-12E0-8DDF-EE2A5358A5AF}"/>
          </ac:spMkLst>
        </pc:spChg>
        <pc:picChg chg="mod">
          <ac:chgData name="Alexandrine Morant" userId="S::alexandrine.morant@form-ts.be::07f3adc1-c345-4017-8567-6278f51e7a45" providerId="AD" clId="Web-{4DD488EF-D87A-E03B-6E55-0AB816022563}" dt="2025-03-24T13:34:40.982" v="43"/>
          <ac:picMkLst>
            <pc:docMk/>
            <pc:sldMk cId="3432060369" sldId="627"/>
            <ac:picMk id="13" creationId="{26868D76-EA88-0653-64A1-F0D6E0C026CA}"/>
          </ac:picMkLst>
        </pc:picChg>
      </pc:sldChg>
      <pc:sldChg chg="modSp">
        <pc:chgData name="Alexandrine Morant" userId="S::alexandrine.morant@form-ts.be::07f3adc1-c345-4017-8567-6278f51e7a45" providerId="AD" clId="Web-{4DD488EF-D87A-E03B-6E55-0AB816022563}" dt="2025-03-24T13:35:04.217" v="49" actId="20577"/>
        <pc:sldMkLst>
          <pc:docMk/>
          <pc:sldMk cId="4229979700" sldId="628"/>
        </pc:sldMkLst>
        <pc:spChg chg="mod">
          <ac:chgData name="Alexandrine Morant" userId="S::alexandrine.morant@form-ts.be::07f3adc1-c345-4017-8567-6278f51e7a45" providerId="AD" clId="Web-{4DD488EF-D87A-E03B-6E55-0AB816022563}" dt="2025-03-24T13:35:04.217" v="49" actId="20577"/>
          <ac:spMkLst>
            <pc:docMk/>
            <pc:sldMk cId="4229979700" sldId="628"/>
            <ac:spMk id="3" creationId="{7AA967F7-4361-12E0-8DDF-EE2A5358A5AF}"/>
          </ac:spMkLst>
        </pc:spChg>
      </pc:sldChg>
      <pc:sldChg chg="modSp">
        <pc:chgData name="Alexandrine Morant" userId="S::alexandrine.morant@form-ts.be::07f3adc1-c345-4017-8567-6278f51e7a45" providerId="AD" clId="Web-{4DD488EF-D87A-E03B-6E55-0AB816022563}" dt="2025-03-24T13:35:46.266" v="66" actId="20577"/>
        <pc:sldMkLst>
          <pc:docMk/>
          <pc:sldMk cId="3324366515" sldId="629"/>
        </pc:sldMkLst>
        <pc:spChg chg="mod">
          <ac:chgData name="Alexandrine Morant" userId="S::alexandrine.morant@form-ts.be::07f3adc1-c345-4017-8567-6278f51e7a45" providerId="AD" clId="Web-{4DD488EF-D87A-E03B-6E55-0AB816022563}" dt="2025-03-24T13:35:41.719" v="63" actId="20577"/>
          <ac:spMkLst>
            <pc:docMk/>
            <pc:sldMk cId="3324366515" sldId="629"/>
            <ac:spMk id="3" creationId="{7AA967F7-4361-12E0-8DDF-EE2A5358A5AF}"/>
          </ac:spMkLst>
        </pc:spChg>
        <pc:spChg chg="mod">
          <ac:chgData name="Alexandrine Morant" userId="S::alexandrine.morant@form-ts.be::07f3adc1-c345-4017-8567-6278f51e7a45" providerId="AD" clId="Web-{4DD488EF-D87A-E03B-6E55-0AB816022563}" dt="2025-03-24T13:35:46.266" v="66" actId="20577"/>
          <ac:spMkLst>
            <pc:docMk/>
            <pc:sldMk cId="3324366515" sldId="629"/>
            <ac:spMk id="4" creationId="{B8E0E631-E3B3-9D2A-366E-78BEAA3D7347}"/>
          </ac:spMkLst>
        </pc:spChg>
      </pc:sldChg>
      <pc:sldChg chg="modSp">
        <pc:chgData name="Alexandrine Morant" userId="S::alexandrine.morant@form-ts.be::07f3adc1-c345-4017-8567-6278f51e7a45" providerId="AD" clId="Web-{4DD488EF-D87A-E03B-6E55-0AB816022563}" dt="2025-03-24T13:35:57.469" v="68" actId="20577"/>
        <pc:sldMkLst>
          <pc:docMk/>
          <pc:sldMk cId="1602730317" sldId="630"/>
        </pc:sldMkLst>
        <pc:spChg chg="mod">
          <ac:chgData name="Alexandrine Morant" userId="S::alexandrine.morant@form-ts.be::07f3adc1-c345-4017-8567-6278f51e7a45" providerId="AD" clId="Web-{4DD488EF-D87A-E03B-6E55-0AB816022563}" dt="2025-03-24T13:35:57.469" v="68" actId="20577"/>
          <ac:spMkLst>
            <pc:docMk/>
            <pc:sldMk cId="1602730317" sldId="630"/>
            <ac:spMk id="7" creationId="{795DC941-6514-8FBD-2BEB-F794A328E2B1}"/>
          </ac:spMkLst>
        </pc:spChg>
      </pc:sldChg>
    </pc:docChg>
  </pc:docChgLst>
  <pc:docChgLst>
    <pc:chgData name="Alexandrine Morant" userId="S::alexandrine.morant@form-ts.be::07f3adc1-c345-4017-8567-6278f51e7a45" providerId="AD" clId="Web-{FE3534F0-E997-F020-CB4D-FA8EB075C268}"/>
    <pc:docChg chg="modSld">
      <pc:chgData name="Alexandrine Morant" userId="S::alexandrine.morant@form-ts.be::07f3adc1-c345-4017-8567-6278f51e7a45" providerId="AD" clId="Web-{FE3534F0-E997-F020-CB4D-FA8EB075C268}" dt="2025-03-17T14:28:25.613" v="6" actId="1076"/>
      <pc:docMkLst>
        <pc:docMk/>
      </pc:docMkLst>
      <pc:sldChg chg="modSp">
        <pc:chgData name="Alexandrine Morant" userId="S::alexandrine.morant@form-ts.be::07f3adc1-c345-4017-8567-6278f51e7a45" providerId="AD" clId="Web-{FE3534F0-E997-F020-CB4D-FA8EB075C268}" dt="2025-03-17T14:27:32.377" v="1"/>
        <pc:sldMkLst>
          <pc:docMk/>
          <pc:sldMk cId="3705751410" sldId="621"/>
        </pc:sldMkLst>
        <pc:picChg chg="mod">
          <ac:chgData name="Alexandrine Morant" userId="S::alexandrine.morant@form-ts.be::07f3adc1-c345-4017-8567-6278f51e7a45" providerId="AD" clId="Web-{FE3534F0-E997-F020-CB4D-FA8EB075C268}" dt="2025-03-17T14:27:32.377" v="1"/>
          <ac:picMkLst>
            <pc:docMk/>
            <pc:sldMk cId="3705751410" sldId="621"/>
            <ac:picMk id="3" creationId="{A6D3A601-42B3-9F04-1328-587515A290AE}"/>
          </ac:picMkLst>
        </pc:picChg>
      </pc:sldChg>
      <pc:sldChg chg="modSp">
        <pc:chgData name="Alexandrine Morant" userId="S::alexandrine.morant@form-ts.be::07f3adc1-c345-4017-8567-6278f51e7a45" providerId="AD" clId="Web-{FE3534F0-E997-F020-CB4D-FA8EB075C268}" dt="2025-03-17T14:17:34.917" v="0"/>
        <pc:sldMkLst>
          <pc:docMk/>
          <pc:sldMk cId="4147131354" sldId="631"/>
        </pc:sldMkLst>
        <pc:picChg chg="mod">
          <ac:chgData name="Alexandrine Morant" userId="S::alexandrine.morant@form-ts.be::07f3adc1-c345-4017-8567-6278f51e7a45" providerId="AD" clId="Web-{FE3534F0-E997-F020-CB4D-FA8EB075C268}" dt="2025-03-17T14:17:34.917" v="0"/>
          <ac:picMkLst>
            <pc:docMk/>
            <pc:sldMk cId="4147131354" sldId="631"/>
            <ac:picMk id="1026" creationId="{485F3A59-DB7D-805F-7DBB-1DAFB5BC79F7}"/>
          </ac:picMkLst>
        </pc:picChg>
      </pc:sldChg>
      <pc:sldChg chg="addSp delSp modSp">
        <pc:chgData name="Alexandrine Morant" userId="S::alexandrine.morant@form-ts.be::07f3adc1-c345-4017-8567-6278f51e7a45" providerId="AD" clId="Web-{FE3534F0-E997-F020-CB4D-FA8EB075C268}" dt="2025-03-17T14:28:25.613" v="6" actId="1076"/>
        <pc:sldMkLst>
          <pc:docMk/>
          <pc:sldMk cId="4138070996" sldId="632"/>
        </pc:sldMkLst>
        <pc:picChg chg="add mod">
          <ac:chgData name="Alexandrine Morant" userId="S::alexandrine.morant@form-ts.be::07f3adc1-c345-4017-8567-6278f51e7a45" providerId="AD" clId="Web-{FE3534F0-E997-F020-CB4D-FA8EB075C268}" dt="2025-03-17T14:28:25.613" v="6" actId="1076"/>
          <ac:picMkLst>
            <pc:docMk/>
            <pc:sldMk cId="4138070996" sldId="632"/>
            <ac:picMk id="3" creationId="{E5A7D94D-9C71-6039-720B-5BEC47FDE2F5}"/>
          </ac:picMkLst>
        </pc:picChg>
        <pc:picChg chg="del">
          <ac:chgData name="Alexandrine Morant" userId="S::alexandrine.morant@form-ts.be::07f3adc1-c345-4017-8567-6278f51e7a45" providerId="AD" clId="Web-{FE3534F0-E997-F020-CB4D-FA8EB075C268}" dt="2025-03-17T14:28:19.253" v="3"/>
          <ac:picMkLst>
            <pc:docMk/>
            <pc:sldMk cId="4138070996" sldId="632"/>
            <ac:picMk id="5" creationId="{2BBBEE63-04F9-4821-132A-35F29C69AEB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F83C3-96D6-45CD-940F-E2911F4B111B}" type="datetimeFigureOut">
              <a:rPr lang="fr-BE" smtClean="0"/>
              <a:t>25-03-25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709A4-4DA4-45F5-8433-6635530736D3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9096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6A247-F712-4F11-A505-36A3BAF01ACC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47816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6A247-F712-4F11-A505-36A3BAF01ACC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3826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6A247-F712-4F11-A505-36A3BAF01ACC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357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6A247-F712-4F11-A505-36A3BAF01ACC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6263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6A247-F712-4F11-A505-36A3BAF01ACC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4781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6A247-F712-4F11-A505-36A3BAF01ACC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903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6A247-F712-4F11-A505-36A3BAF01ACC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8942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6A247-F712-4F11-A505-36A3BAF01ACC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5292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6A247-F712-4F11-A505-36A3BAF01ACC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3371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6A247-F712-4F11-A505-36A3BAF01ACC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3042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6A247-F712-4F11-A505-36A3BAF01ACC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8717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6A247-F712-4F11-A505-36A3BAF01ACC}" type="slidenum">
              <a:rPr kumimoji="0" lang="fr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2530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882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353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690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925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845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78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27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948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21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350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23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://www.form-ts.b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9" y="490494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630">
              <a:defRPr/>
            </a:pPr>
            <a:endParaRPr lang="en-US" sz="120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" name="Image 5">
            <a:extLst>
              <a:ext uri="{FF2B5EF4-FFF2-40B4-BE49-F238E27FC236}">
                <a16:creationId xmlns:a16="http://schemas.microsoft.com/office/drawing/2014/main" id="{9F7F50ED-5218-04E6-A520-07ACD67CBE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3446" y="5102757"/>
            <a:ext cx="4590103" cy="1836042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pic>
        <p:nvPicPr>
          <p:cNvPr id="3" name="Picture 2" descr="A logo with purple and orange text">
            <a:extLst>
              <a:ext uri="{FF2B5EF4-FFF2-40B4-BE49-F238E27FC236}">
                <a16:creationId xmlns:a16="http://schemas.microsoft.com/office/drawing/2014/main" id="{A6D3A601-42B3-9F04-1328-587515A290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442" y="-606251"/>
            <a:ext cx="3663115" cy="5181210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615CCF63-E020-CF6B-5545-D3BE8AD899B6}"/>
              </a:ext>
            </a:extLst>
          </p:cNvPr>
          <p:cNvSpPr txBox="1">
            <a:spLocks/>
          </p:cNvSpPr>
          <p:nvPr/>
        </p:nvSpPr>
        <p:spPr>
          <a:xfrm>
            <a:off x="2921010" y="3593296"/>
            <a:ext cx="6349980" cy="165576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8800" b="1">
                <a:solidFill>
                  <a:srgbClr val="391470"/>
                </a:solidFill>
                <a:latin typeface="Calibri"/>
              </a:rPr>
              <a:t>Projet Jeunes 2025</a:t>
            </a:r>
          </a:p>
        </p:txBody>
      </p:sp>
    </p:spTree>
    <p:extLst>
      <p:ext uri="{BB962C8B-B14F-4D97-AF65-F5344CB8AC3E}">
        <p14:creationId xmlns:p14="http://schemas.microsoft.com/office/powerpoint/2010/main" val="3705751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9" y="490494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630">
              <a:defRPr/>
            </a:pPr>
            <a:endParaRPr lang="en-US" sz="120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480C7-DE58-D66D-CEC7-0745A2BC1C93}"/>
              </a:ext>
            </a:extLst>
          </p:cNvPr>
          <p:cNvSpPr txBox="1">
            <a:spLocks/>
          </p:cNvSpPr>
          <p:nvPr/>
        </p:nvSpPr>
        <p:spPr>
          <a:xfrm>
            <a:off x="1524000" y="970927"/>
            <a:ext cx="9144000" cy="108066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8800" b="1">
                <a:solidFill>
                  <a:srgbClr val="391470"/>
                </a:solidFill>
              </a:rPr>
              <a:t>Et après ? Un engagement</a:t>
            </a:r>
            <a:endParaRPr lang="fr-BE" sz="6200" b="1">
              <a:solidFill>
                <a:srgbClr val="391470"/>
              </a:solidFill>
              <a:latin typeface="Calibri"/>
              <a:ea typeface="+mn-ea"/>
              <a:cs typeface="+mn-cs"/>
            </a:endParaRPr>
          </a:p>
        </p:txBody>
      </p:sp>
      <p:pic>
        <p:nvPicPr>
          <p:cNvPr id="13" name="Picture 12" descr="A logo with purple and orange text">
            <a:extLst>
              <a:ext uri="{FF2B5EF4-FFF2-40B4-BE49-F238E27FC236}">
                <a16:creationId xmlns:a16="http://schemas.microsoft.com/office/drawing/2014/main" id="{26868D76-EA88-0653-64A1-F0D6E0C02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300" y="4510724"/>
            <a:ext cx="1613844" cy="228266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D22F33C-B41A-A3BC-8954-8ED86C2E649C}"/>
              </a:ext>
            </a:extLst>
          </p:cNvPr>
          <p:cNvSpPr txBox="1"/>
          <p:nvPr/>
        </p:nvSpPr>
        <p:spPr>
          <a:xfrm>
            <a:off x="2736574" y="2403274"/>
            <a:ext cx="67188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>
                <a:solidFill>
                  <a:srgbClr val="595959"/>
                </a:solidFill>
              </a:rPr>
              <a:t>De la part de votre entreprise et de votre </a:t>
            </a:r>
            <a:r>
              <a:rPr lang="fr-BE" sz="2000" b="1" err="1">
                <a:solidFill>
                  <a:srgbClr val="595959"/>
                </a:solidFill>
              </a:rPr>
              <a:t>Ambassad.eur.rice</a:t>
            </a:r>
            <a:endParaRPr lang="fr-BE" sz="2000" b="1">
              <a:solidFill>
                <a:srgbClr val="595959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B4B191-E172-B222-47FF-22FFFF5A1FA2}"/>
              </a:ext>
            </a:extLst>
          </p:cNvPr>
          <p:cNvSpPr txBox="1"/>
          <p:nvPr/>
        </p:nvSpPr>
        <p:spPr>
          <a:xfrm>
            <a:off x="1941444" y="3155069"/>
            <a:ext cx="83091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0" i="0">
                <a:solidFill>
                  <a:srgbClr val="595959"/>
                </a:solidFill>
                <a:effectLst/>
              </a:rPr>
              <a:t>Pour participer à des évènements dans le cadre de votre entreprise ainsi que pour le secteur en général tels que des </a:t>
            </a:r>
            <a:r>
              <a:rPr lang="fr-BE" sz="2000" b="1" i="0">
                <a:solidFill>
                  <a:srgbClr val="595959"/>
                </a:solidFill>
                <a:effectLst/>
              </a:rPr>
              <a:t>actions de recrutement</a:t>
            </a:r>
            <a:r>
              <a:rPr lang="fr-BE" sz="2000" b="0" i="0">
                <a:solidFill>
                  <a:srgbClr val="595959"/>
                </a:solidFill>
                <a:effectLst/>
              </a:rPr>
              <a:t>, </a:t>
            </a:r>
            <a:r>
              <a:rPr lang="fr-BE" sz="2000" b="1" i="0">
                <a:solidFill>
                  <a:srgbClr val="595959"/>
                </a:solidFill>
                <a:effectLst/>
              </a:rPr>
              <a:t>formations, </a:t>
            </a:r>
            <a:r>
              <a:rPr lang="fr-BE" sz="2000" b="1">
                <a:solidFill>
                  <a:srgbClr val="595959"/>
                </a:solidFill>
              </a:rPr>
              <a:t>campagne de communication organisés par Form TS </a:t>
            </a:r>
            <a:r>
              <a:rPr lang="fr-BE" sz="2000" b="0" i="0">
                <a:solidFill>
                  <a:srgbClr val="595959"/>
                </a:solidFill>
                <a:effectLst/>
              </a:rPr>
              <a:t>etc. </a:t>
            </a:r>
            <a:endParaRPr lang="fr-BE" sz="2000">
              <a:solidFill>
                <a:srgbClr val="595959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5DC941-6514-8FBD-2BEB-F794A328E2B1}"/>
              </a:ext>
            </a:extLst>
          </p:cNvPr>
          <p:cNvSpPr txBox="1"/>
          <p:nvPr/>
        </p:nvSpPr>
        <p:spPr>
          <a:xfrm>
            <a:off x="3698184" y="4658659"/>
            <a:ext cx="4795631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BE" sz="2000">
                <a:solidFill>
                  <a:srgbClr val="595959"/>
                </a:solidFill>
              </a:rPr>
              <a:t>Peaufiner le </a:t>
            </a:r>
            <a:r>
              <a:rPr lang="fr-BE" sz="2000" b="1" i="1" err="1">
                <a:solidFill>
                  <a:srgbClr val="595959"/>
                </a:solidFill>
              </a:rPr>
              <a:t>branding</a:t>
            </a:r>
            <a:r>
              <a:rPr lang="fr-BE" sz="2000" b="1">
                <a:solidFill>
                  <a:srgbClr val="595959"/>
                </a:solidFill>
              </a:rPr>
              <a:t> </a:t>
            </a:r>
            <a:r>
              <a:rPr lang="fr-BE" sz="2000">
                <a:solidFill>
                  <a:srgbClr val="595959"/>
                </a:solidFill>
              </a:rPr>
              <a:t>de votre entreprise !  </a:t>
            </a:r>
          </a:p>
        </p:txBody>
      </p:sp>
    </p:spTree>
    <p:extLst>
      <p:ext uri="{BB962C8B-B14F-4D97-AF65-F5344CB8AC3E}">
        <p14:creationId xmlns:p14="http://schemas.microsoft.com/office/powerpoint/2010/main" val="1602730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9" y="490494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630">
              <a:defRPr/>
            </a:pPr>
            <a:endParaRPr lang="en-US" sz="120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480C7-DE58-D66D-CEC7-0745A2BC1C93}"/>
              </a:ext>
            </a:extLst>
          </p:cNvPr>
          <p:cNvSpPr txBox="1">
            <a:spLocks/>
          </p:cNvSpPr>
          <p:nvPr/>
        </p:nvSpPr>
        <p:spPr>
          <a:xfrm>
            <a:off x="1523999" y="970927"/>
            <a:ext cx="9144000" cy="108066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6200" b="1">
                <a:solidFill>
                  <a:srgbClr val="391470"/>
                </a:solidFill>
              </a:rPr>
              <a:t>Le concret : dates, lieux et conditions</a:t>
            </a:r>
          </a:p>
          <a:p>
            <a:r>
              <a:rPr lang="fr-BE" sz="6200" b="1">
                <a:solidFill>
                  <a:srgbClr val="391470"/>
                </a:solidFill>
                <a:sym typeface="Wingdings" panose="05000000000000000000" pitchFamily="2" charset="2"/>
              </a:rPr>
              <a:t>  inscription</a:t>
            </a:r>
            <a:endParaRPr lang="fr-BE" sz="6200" b="1">
              <a:solidFill>
                <a:srgbClr val="391470"/>
              </a:solidFill>
            </a:endParaRPr>
          </a:p>
        </p:txBody>
      </p:sp>
      <p:pic>
        <p:nvPicPr>
          <p:cNvPr id="13" name="Picture 12" descr="A logo with purple and orange text">
            <a:extLst>
              <a:ext uri="{FF2B5EF4-FFF2-40B4-BE49-F238E27FC236}">
                <a16:creationId xmlns:a16="http://schemas.microsoft.com/office/drawing/2014/main" id="{26868D76-EA88-0653-64A1-F0D6E0C02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300" y="4510724"/>
            <a:ext cx="1613844" cy="22826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A7CB0F-D269-BE87-CFF8-9173B48A2B9A}"/>
              </a:ext>
            </a:extLst>
          </p:cNvPr>
          <p:cNvSpPr txBox="1"/>
          <p:nvPr/>
        </p:nvSpPr>
        <p:spPr>
          <a:xfrm>
            <a:off x="3014869" y="2368449"/>
            <a:ext cx="61622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>
                <a:solidFill>
                  <a:srgbClr val="595959"/>
                </a:solidFill>
              </a:rPr>
              <a:t>1° session à LIEGE du 12 au 19 mai  </a:t>
            </a:r>
          </a:p>
          <a:p>
            <a:endParaRPr lang="fr-BE" sz="2000">
              <a:solidFill>
                <a:srgbClr val="595959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fr-BE" sz="2000">
                <a:solidFill>
                  <a:srgbClr val="595959"/>
                </a:solidFill>
              </a:rPr>
              <a:t>Du 12 au 14 : formation de  9 à 16h00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fr-BE" sz="2000">
                <a:solidFill>
                  <a:srgbClr val="595959"/>
                </a:solidFill>
              </a:rPr>
              <a:t>Le 15, 16 ou 19 </a:t>
            </a:r>
            <a:r>
              <a:rPr lang="fr-BE" sz="2000" err="1">
                <a:solidFill>
                  <a:srgbClr val="595959"/>
                </a:solidFill>
              </a:rPr>
              <a:t>am</a:t>
            </a:r>
            <a:r>
              <a:rPr lang="fr-BE" sz="2000">
                <a:solidFill>
                  <a:srgbClr val="595959"/>
                </a:solidFill>
              </a:rPr>
              <a:t> ou pm pour le tournage vidéo</a:t>
            </a:r>
          </a:p>
          <a:p>
            <a:endParaRPr lang="fr-B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C76643-BF4B-D3F2-D8E7-DBDD8590FCF4}"/>
              </a:ext>
            </a:extLst>
          </p:cNvPr>
          <p:cNvSpPr txBox="1"/>
          <p:nvPr/>
        </p:nvSpPr>
        <p:spPr>
          <a:xfrm>
            <a:off x="3014869" y="4154108"/>
            <a:ext cx="616226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000" b="1">
                <a:solidFill>
                  <a:srgbClr val="595959"/>
                </a:solidFill>
              </a:rPr>
              <a:t>2° session dans le HAINAUT (lieu en fonction des inscriptions) du 22 au 29 septembre  </a:t>
            </a:r>
          </a:p>
          <a:p>
            <a:endParaRPr lang="fr-BE" sz="2000">
              <a:solidFill>
                <a:srgbClr val="595959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fr-BE" sz="2000">
                <a:solidFill>
                  <a:srgbClr val="595959"/>
                </a:solidFill>
              </a:rPr>
              <a:t>Du 22 au 24 : formation de  9 à 16h00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fr-BE" sz="2000">
                <a:solidFill>
                  <a:srgbClr val="595959"/>
                </a:solidFill>
              </a:rPr>
              <a:t>Le 25, 26 ou 29 </a:t>
            </a:r>
            <a:r>
              <a:rPr lang="fr-BE" sz="2000" err="1">
                <a:solidFill>
                  <a:srgbClr val="595959"/>
                </a:solidFill>
              </a:rPr>
              <a:t>am</a:t>
            </a:r>
            <a:r>
              <a:rPr lang="fr-BE" sz="2000">
                <a:solidFill>
                  <a:srgbClr val="595959"/>
                </a:solidFill>
              </a:rPr>
              <a:t> ou pm pour le tournage vidéo</a:t>
            </a:r>
          </a:p>
          <a:p>
            <a:endParaRPr lang="fr-B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3A04F4-2757-1A56-5197-CF30C458E0DF}"/>
              </a:ext>
            </a:extLst>
          </p:cNvPr>
          <p:cNvSpPr txBox="1"/>
          <p:nvPr/>
        </p:nvSpPr>
        <p:spPr>
          <a:xfrm rot="21036897">
            <a:off x="7889918" y="1979354"/>
            <a:ext cx="34323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000" b="1">
                <a:solidFill>
                  <a:srgbClr val="F19B07"/>
                </a:solidFill>
              </a:rPr>
              <a:t>Remboursement automatique de la charge salariale : </a:t>
            </a:r>
          </a:p>
          <a:p>
            <a:pPr algn="ctr"/>
            <a:r>
              <a:rPr lang="fr-BE" sz="2000" b="1">
                <a:solidFill>
                  <a:srgbClr val="F19B07"/>
                </a:solidFill>
              </a:rPr>
              <a:t>350 euros</a:t>
            </a:r>
          </a:p>
        </p:txBody>
      </p:sp>
      <p:pic>
        <p:nvPicPr>
          <p:cNvPr id="1026" name="Picture 2" descr="Logo-Gratuit-e1457859458795 - Qui">
            <a:extLst>
              <a:ext uri="{FF2B5EF4-FFF2-40B4-BE49-F238E27FC236}">
                <a16:creationId xmlns:a16="http://schemas.microsoft.com/office/drawing/2014/main" id="{485F3A59-DB7D-805F-7DBB-1DAFB5BC7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76" y="1751562"/>
            <a:ext cx="2341434" cy="1387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1313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9" y="490494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630">
              <a:defRPr/>
            </a:pPr>
            <a:endParaRPr lang="en-US" sz="120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3" name="Picture 12" descr="A logo with purple and orange text">
            <a:extLst>
              <a:ext uri="{FF2B5EF4-FFF2-40B4-BE49-F238E27FC236}">
                <a16:creationId xmlns:a16="http://schemas.microsoft.com/office/drawing/2014/main" id="{26868D76-EA88-0653-64A1-F0D6E0C02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300" y="4510724"/>
            <a:ext cx="1613844" cy="2282665"/>
          </a:xfrm>
          <a:prstGeom prst="rect">
            <a:avLst/>
          </a:prstGeom>
        </p:spPr>
      </p:pic>
      <p:pic>
        <p:nvPicPr>
          <p:cNvPr id="7" name="Picture 6" descr="A logo with purple and orange text">
            <a:extLst>
              <a:ext uri="{FF2B5EF4-FFF2-40B4-BE49-F238E27FC236}">
                <a16:creationId xmlns:a16="http://schemas.microsoft.com/office/drawing/2014/main" id="{432F98D5-DCC1-CE66-2F94-DBCE9A94B0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5588" y="1298763"/>
            <a:ext cx="3296202" cy="46622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0480C7-DE58-D66D-CEC7-0745A2BC1C93}"/>
              </a:ext>
            </a:extLst>
          </p:cNvPr>
          <p:cNvSpPr txBox="1">
            <a:spLocks/>
          </p:cNvSpPr>
          <p:nvPr/>
        </p:nvSpPr>
        <p:spPr>
          <a:xfrm>
            <a:off x="1523999" y="970927"/>
            <a:ext cx="9144000" cy="108066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6200" b="1">
                <a:solidFill>
                  <a:srgbClr val="391470"/>
                </a:solidFill>
                <a:sym typeface="Wingdings" panose="05000000000000000000" pitchFamily="2" charset="2"/>
              </a:rPr>
              <a:t>Inscription via </a:t>
            </a:r>
            <a:r>
              <a:rPr lang="fr-BE" sz="6200" b="1">
                <a:solidFill>
                  <a:srgbClr val="595959"/>
                </a:solidFill>
                <a:sym typeface="Wingdings" panose="05000000000000000000" pitchFamily="2" charset="2"/>
                <a:hlinkClick r:id="rId4"/>
              </a:rPr>
              <a:t>www.form-ts.be</a:t>
            </a:r>
            <a:endParaRPr lang="fr-BE" sz="6200" b="1">
              <a:solidFill>
                <a:srgbClr val="595959"/>
              </a:solidFill>
              <a:sym typeface="Wingdings" panose="05000000000000000000" pitchFamily="2" charset="2"/>
            </a:endParaRPr>
          </a:p>
          <a:p>
            <a:endParaRPr lang="fr-BE" sz="6200" b="1">
              <a:solidFill>
                <a:srgbClr val="595959"/>
              </a:solidFill>
            </a:endParaRPr>
          </a:p>
        </p:txBody>
      </p:sp>
      <p:sp>
        <p:nvSpPr>
          <p:cNvPr id="10" name="Arrow: Striped Right 9">
            <a:extLst>
              <a:ext uri="{FF2B5EF4-FFF2-40B4-BE49-F238E27FC236}">
                <a16:creationId xmlns:a16="http://schemas.microsoft.com/office/drawing/2014/main" id="{E5FC56DB-8034-6B56-8EF7-AEA9DBD2B57C}"/>
              </a:ext>
            </a:extLst>
          </p:cNvPr>
          <p:cNvSpPr/>
          <p:nvPr/>
        </p:nvSpPr>
        <p:spPr>
          <a:xfrm>
            <a:off x="6297180" y="3915793"/>
            <a:ext cx="978408" cy="484632"/>
          </a:xfrm>
          <a:prstGeom prst="stripedRightArrow">
            <a:avLst/>
          </a:prstGeom>
          <a:solidFill>
            <a:srgbClr val="F19B07"/>
          </a:solidFill>
          <a:ln>
            <a:solidFill>
              <a:srgbClr val="3914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pic>
        <p:nvPicPr>
          <p:cNvPr id="3" name="Image 2" descr="Une image contenant texte, Police, Graphique, logo&#10;&#10;Le contenu généré par l’IA peut être incorrect.">
            <a:extLst>
              <a:ext uri="{FF2B5EF4-FFF2-40B4-BE49-F238E27FC236}">
                <a16:creationId xmlns:a16="http://schemas.microsoft.com/office/drawing/2014/main" id="{E5A7D94D-9C71-6039-720B-5BEC47FDE2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4484" y="2068285"/>
            <a:ext cx="2910568" cy="41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0709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9" y="490494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630">
              <a:defRPr/>
            </a:pPr>
            <a:endParaRPr lang="en-US" sz="120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480C7-DE58-D66D-CEC7-0745A2BC1C93}"/>
              </a:ext>
            </a:extLst>
          </p:cNvPr>
          <p:cNvSpPr txBox="1">
            <a:spLocks/>
          </p:cNvSpPr>
          <p:nvPr/>
        </p:nvSpPr>
        <p:spPr>
          <a:xfrm>
            <a:off x="1524000" y="941695"/>
            <a:ext cx="9144000" cy="10806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6200" b="1">
                <a:solidFill>
                  <a:srgbClr val="391470"/>
                </a:solidFill>
                <a:latin typeface="Calibri"/>
                <a:ea typeface="+mn-ea"/>
                <a:cs typeface="+mn-cs"/>
              </a:rPr>
              <a:t>Le projet en détail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967F7-4361-12E0-8DDF-EE2A5358A5AF}"/>
              </a:ext>
            </a:extLst>
          </p:cNvPr>
          <p:cNvSpPr txBox="1">
            <a:spLocks/>
          </p:cNvSpPr>
          <p:nvPr/>
        </p:nvSpPr>
        <p:spPr>
          <a:xfrm>
            <a:off x="3257550" y="2247594"/>
            <a:ext cx="5676900" cy="1405720"/>
          </a:xfrm>
          <a:prstGeom prst="rect">
            <a:avLst/>
          </a:prstGeom>
        </p:spPr>
        <p:txBody>
          <a:bodyPr/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fr-BE" sz="24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Quel objectif 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BE" sz="24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Quelles entreprises 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fr-BE" sz="2400" b="1" err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Quel.le.s</a:t>
            </a:r>
            <a:r>
              <a:rPr lang="fr-BE" sz="2400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aide-ménager.e.s 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BE" sz="2400">
              <a:solidFill>
                <a:srgbClr val="595959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BE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BE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42EAFF0-3AA2-3E82-4788-018512F1B37F}"/>
              </a:ext>
            </a:extLst>
          </p:cNvPr>
          <p:cNvSpPr txBox="1">
            <a:spLocks/>
          </p:cNvSpPr>
          <p:nvPr/>
        </p:nvSpPr>
        <p:spPr>
          <a:xfrm>
            <a:off x="3257550" y="3752060"/>
            <a:ext cx="6281057" cy="941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BE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Formation </a:t>
            </a:r>
            <a:r>
              <a:rPr lang="fr-BE" b="1" err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Ambassad.eur.rice.s</a:t>
            </a:r>
            <a:r>
              <a:rPr lang="fr-BE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fr-BE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Formation Entreprises Partenaires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fr-BE">
              <a:solidFill>
                <a:srgbClr val="595959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fr-BE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528AAD9-4E94-737C-8986-33BA29C9A0AE}"/>
              </a:ext>
            </a:extLst>
          </p:cNvPr>
          <p:cNvSpPr txBox="1">
            <a:spLocks/>
          </p:cNvSpPr>
          <p:nvPr/>
        </p:nvSpPr>
        <p:spPr>
          <a:xfrm>
            <a:off x="2639224" y="4834075"/>
            <a:ext cx="5034724" cy="941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fr-BE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Et après ? Un engagement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BE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F867623-A7D6-479F-F86A-44DAB7E7EEC7}"/>
              </a:ext>
            </a:extLst>
          </p:cNvPr>
          <p:cNvSpPr txBox="1">
            <a:spLocks/>
          </p:cNvSpPr>
          <p:nvPr/>
        </p:nvSpPr>
        <p:spPr>
          <a:xfrm>
            <a:off x="2160895" y="5481763"/>
            <a:ext cx="9144000" cy="941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fr-BE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concret : dates, lieux et conditions</a:t>
            </a:r>
            <a:r>
              <a:rPr lang="fr-BE" b="1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 inscription</a:t>
            </a:r>
            <a:endParaRPr lang="fr-BE" b="1">
              <a:solidFill>
                <a:srgbClr val="59595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B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6A79A9-912D-C15B-34CD-BF1310891ADD}"/>
              </a:ext>
            </a:extLst>
          </p:cNvPr>
          <p:cNvSpPr txBox="1"/>
          <p:nvPr/>
        </p:nvSpPr>
        <p:spPr>
          <a:xfrm>
            <a:off x="2215663" y="2372121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800">
                <a:solidFill>
                  <a:srgbClr val="F19B07"/>
                </a:solidFill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B47CA8-59EE-A47E-DE3B-7DF84E8CAE21}"/>
              </a:ext>
            </a:extLst>
          </p:cNvPr>
          <p:cNvSpPr txBox="1"/>
          <p:nvPr/>
        </p:nvSpPr>
        <p:spPr>
          <a:xfrm>
            <a:off x="2215663" y="3743042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800">
                <a:solidFill>
                  <a:srgbClr val="391470"/>
                </a:solidFill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6F7BAA-0862-E602-23C8-BC33FE7E8983}"/>
              </a:ext>
            </a:extLst>
          </p:cNvPr>
          <p:cNvSpPr txBox="1"/>
          <p:nvPr/>
        </p:nvSpPr>
        <p:spPr>
          <a:xfrm>
            <a:off x="2215663" y="4542200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800">
                <a:solidFill>
                  <a:srgbClr val="F19B07"/>
                </a:solidFill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7EAEEC-9B98-4BAD-43FD-55A63CA3B287}"/>
              </a:ext>
            </a:extLst>
          </p:cNvPr>
          <p:cNvSpPr txBox="1"/>
          <p:nvPr/>
        </p:nvSpPr>
        <p:spPr>
          <a:xfrm>
            <a:off x="2182024" y="5183839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4800">
                <a:solidFill>
                  <a:srgbClr val="391470"/>
                </a:solidFill>
              </a:rPr>
              <a:t>4</a:t>
            </a:r>
          </a:p>
        </p:txBody>
      </p:sp>
      <p:pic>
        <p:nvPicPr>
          <p:cNvPr id="13" name="Picture 12" descr="A logo with purple and orange text">
            <a:extLst>
              <a:ext uri="{FF2B5EF4-FFF2-40B4-BE49-F238E27FC236}">
                <a16:creationId xmlns:a16="http://schemas.microsoft.com/office/drawing/2014/main" id="{26868D76-EA88-0653-64A1-F0D6E0C02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300" y="4510724"/>
            <a:ext cx="1613844" cy="228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9234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9" y="490494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630">
              <a:defRPr/>
            </a:pPr>
            <a:endParaRPr lang="en-US" sz="120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480C7-DE58-D66D-CEC7-0745A2BC1C93}"/>
              </a:ext>
            </a:extLst>
          </p:cNvPr>
          <p:cNvSpPr txBox="1">
            <a:spLocks/>
          </p:cNvSpPr>
          <p:nvPr/>
        </p:nvSpPr>
        <p:spPr>
          <a:xfrm>
            <a:off x="1524000" y="686862"/>
            <a:ext cx="9144000" cy="10806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200" b="1" err="1">
                <a:solidFill>
                  <a:srgbClr val="391470"/>
                </a:solidFill>
                <a:latin typeface="Calibri"/>
                <a:ea typeface="+mn-ea"/>
                <a:cs typeface="+mn-cs"/>
              </a:rPr>
              <a:t>Quel</a:t>
            </a:r>
            <a:r>
              <a:rPr lang="en-US" sz="6200" b="1">
                <a:solidFill>
                  <a:srgbClr val="39147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6200" b="1" err="1">
                <a:solidFill>
                  <a:srgbClr val="391470"/>
                </a:solidFill>
                <a:latin typeface="Calibri"/>
                <a:ea typeface="+mn-ea"/>
                <a:cs typeface="+mn-cs"/>
              </a:rPr>
              <a:t>objectif</a:t>
            </a:r>
            <a:r>
              <a:rPr lang="en-US" sz="6200" b="1">
                <a:solidFill>
                  <a:srgbClr val="391470"/>
                </a:solidFill>
                <a:latin typeface="Calibri"/>
                <a:ea typeface="+mn-ea"/>
                <a:cs typeface="+mn-cs"/>
              </a:rPr>
              <a:t> ?</a:t>
            </a:r>
            <a:endParaRPr lang="fr-BE" sz="6200" b="1">
              <a:solidFill>
                <a:srgbClr val="39147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967F7-4361-12E0-8DDF-EE2A5358A5AF}"/>
              </a:ext>
            </a:extLst>
          </p:cNvPr>
          <p:cNvSpPr txBox="1">
            <a:spLocks/>
          </p:cNvSpPr>
          <p:nvPr/>
        </p:nvSpPr>
        <p:spPr>
          <a:xfrm>
            <a:off x="2670491" y="2149754"/>
            <a:ext cx="7469165" cy="4985963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en-US" sz="2400" b="1">
                <a:solidFill>
                  <a:srgbClr val="595959"/>
                </a:solidFill>
              </a:rPr>
              <a:t>Donner la parole aux aide-ménager.e.s</a:t>
            </a:r>
            <a:endParaRPr lang="fr-FR">
              <a:ea typeface="Calibri"/>
              <a:cs typeface="Calibri"/>
            </a:endParaRPr>
          </a:p>
          <a:p>
            <a:pPr marL="400050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endParaRPr lang="en-US" sz="2400" b="1">
              <a:solidFill>
                <a:srgbClr val="595959"/>
              </a:solidFill>
              <a:ea typeface="Calibri"/>
              <a:cs typeface="Calibri"/>
            </a:endParaRPr>
          </a:p>
          <a:p>
            <a:pPr marL="400050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en-US" sz="2400" b="1" err="1">
                <a:solidFill>
                  <a:srgbClr val="595959"/>
                </a:solidFill>
              </a:rPr>
              <a:t>Valoriser</a:t>
            </a:r>
            <a:r>
              <a:rPr lang="en-US" sz="2400" b="1">
                <a:solidFill>
                  <a:srgbClr val="595959"/>
                </a:solidFill>
              </a:rPr>
              <a:t> le métier et le </a:t>
            </a:r>
            <a:r>
              <a:rPr lang="en-US" sz="2400" b="1" err="1">
                <a:solidFill>
                  <a:srgbClr val="595959"/>
                </a:solidFill>
              </a:rPr>
              <a:t>secteur</a:t>
            </a:r>
            <a:endParaRPr lang="en-US" sz="2400" b="1">
              <a:solidFill>
                <a:srgbClr val="595959"/>
              </a:solidFill>
              <a:ea typeface="Calibri"/>
              <a:cs typeface="Calibri"/>
            </a:endParaRPr>
          </a:p>
          <a:p>
            <a:pPr marL="400050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endParaRPr lang="en-US" sz="2400" b="1">
              <a:solidFill>
                <a:srgbClr val="595959"/>
              </a:solidFill>
              <a:ea typeface="Calibri"/>
              <a:cs typeface="Calibri"/>
            </a:endParaRPr>
          </a:p>
          <a:p>
            <a:pPr marL="400050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en-US" sz="2400" b="1" err="1">
                <a:solidFill>
                  <a:srgbClr val="595959"/>
                </a:solidFill>
              </a:rPr>
              <a:t>Représentation</a:t>
            </a:r>
            <a:r>
              <a:rPr lang="en-US" sz="2400" b="1">
                <a:solidFill>
                  <a:srgbClr val="595959"/>
                </a:solidFill>
              </a:rPr>
              <a:t> du </a:t>
            </a:r>
            <a:r>
              <a:rPr lang="en-US" sz="2400" b="1" err="1">
                <a:solidFill>
                  <a:srgbClr val="595959"/>
                </a:solidFill>
              </a:rPr>
              <a:t>secteur</a:t>
            </a:r>
            <a:r>
              <a:rPr lang="en-US" sz="2400" b="1">
                <a:solidFill>
                  <a:srgbClr val="595959"/>
                </a:solidFill>
              </a:rPr>
              <a:t> via le story telling</a:t>
            </a:r>
            <a:endParaRPr lang="en-US" sz="2400" b="1">
              <a:solidFill>
                <a:srgbClr val="595959"/>
              </a:solidFill>
              <a:ea typeface="Calibri"/>
              <a:cs typeface="Calibri"/>
            </a:endParaRPr>
          </a:p>
          <a:p>
            <a:pPr marL="400050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endParaRPr lang="en-US" sz="2400" b="1">
              <a:solidFill>
                <a:srgbClr val="595959"/>
              </a:solidFill>
              <a:ea typeface="Calibri"/>
              <a:cs typeface="Calibri"/>
            </a:endParaRPr>
          </a:p>
          <a:p>
            <a:pPr marL="400050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en-US" sz="2400" b="1" err="1">
                <a:solidFill>
                  <a:srgbClr val="595959"/>
                </a:solidFill>
              </a:rPr>
              <a:t>Création</a:t>
            </a:r>
            <a:r>
              <a:rPr lang="en-US" sz="2400" b="1">
                <a:solidFill>
                  <a:srgbClr val="595959"/>
                </a:solidFill>
              </a:rPr>
              <a:t> de </a:t>
            </a:r>
            <a:r>
              <a:rPr lang="en-US" sz="2400" b="1" err="1">
                <a:solidFill>
                  <a:srgbClr val="595959"/>
                </a:solidFill>
              </a:rPr>
              <a:t>vidéos</a:t>
            </a:r>
            <a:r>
              <a:rPr lang="en-US" sz="2400" b="1">
                <a:solidFill>
                  <a:srgbClr val="595959"/>
                </a:solidFill>
              </a:rPr>
              <a:t> </a:t>
            </a:r>
            <a:r>
              <a:rPr lang="en-US" sz="2400" b="1" err="1">
                <a:solidFill>
                  <a:srgbClr val="595959"/>
                </a:solidFill>
              </a:rPr>
              <a:t>courtes</a:t>
            </a:r>
            <a:r>
              <a:rPr lang="en-US" sz="2400" b="1">
                <a:solidFill>
                  <a:srgbClr val="595959"/>
                </a:solidFill>
              </a:rPr>
              <a:t> et </a:t>
            </a:r>
            <a:r>
              <a:rPr lang="en-US" sz="2400" b="1" err="1">
                <a:solidFill>
                  <a:srgbClr val="595959"/>
                </a:solidFill>
              </a:rPr>
              <a:t>impactantes</a:t>
            </a:r>
            <a:endParaRPr lang="en-US" sz="2400" b="1">
              <a:solidFill>
                <a:srgbClr val="595959"/>
              </a:solidFill>
              <a:ea typeface="Calibri"/>
              <a:cs typeface="Calibri"/>
            </a:endParaRPr>
          </a:p>
          <a:p>
            <a:pPr marL="400050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endParaRPr lang="en-US" sz="2400" b="1">
              <a:solidFill>
                <a:srgbClr val="595959"/>
              </a:solidFill>
              <a:ea typeface="Calibri"/>
              <a:cs typeface="Calibri"/>
            </a:endParaRPr>
          </a:p>
          <a:p>
            <a:pPr marL="400050" indent="-342900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q"/>
            </a:pPr>
            <a:r>
              <a:rPr lang="en-US" sz="2400" b="1" err="1">
                <a:solidFill>
                  <a:srgbClr val="595959"/>
                </a:solidFill>
              </a:rPr>
              <a:t>Utiliser</a:t>
            </a:r>
            <a:r>
              <a:rPr lang="en-US" sz="2400" b="1">
                <a:solidFill>
                  <a:srgbClr val="595959"/>
                </a:solidFill>
              </a:rPr>
              <a:t> les réseaux </a:t>
            </a:r>
            <a:r>
              <a:rPr lang="en-US" sz="2400" b="1" err="1">
                <a:solidFill>
                  <a:srgbClr val="595959"/>
                </a:solidFill>
              </a:rPr>
              <a:t>sociaux</a:t>
            </a:r>
            <a:r>
              <a:rPr lang="en-US" sz="2400" b="1">
                <a:solidFill>
                  <a:srgbClr val="595959"/>
                </a:solidFill>
              </a:rPr>
              <a:t> </a:t>
            </a:r>
            <a:r>
              <a:rPr lang="en-US" sz="2400" b="1" err="1">
                <a:solidFill>
                  <a:srgbClr val="595959"/>
                </a:solidFill>
              </a:rPr>
              <a:t>comme</a:t>
            </a:r>
            <a:r>
              <a:rPr lang="en-US" sz="2400" b="1">
                <a:solidFill>
                  <a:srgbClr val="595959"/>
                </a:solidFill>
              </a:rPr>
              <a:t> </a:t>
            </a:r>
            <a:r>
              <a:rPr lang="en-US" sz="2400" b="1" err="1">
                <a:solidFill>
                  <a:srgbClr val="595959"/>
                </a:solidFill>
              </a:rPr>
              <a:t>outil</a:t>
            </a:r>
            <a:r>
              <a:rPr lang="en-US" sz="2400" b="1">
                <a:solidFill>
                  <a:srgbClr val="595959"/>
                </a:solidFill>
              </a:rPr>
              <a:t> de diffusion</a:t>
            </a:r>
            <a:endParaRPr lang="en-US" sz="2400" b="1">
              <a:solidFill>
                <a:srgbClr val="595959"/>
              </a:solidFill>
              <a:ea typeface="Calibri"/>
              <a:cs typeface="Calibri"/>
            </a:endParaRPr>
          </a:p>
          <a:p>
            <a:pPr marL="40005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400" b="1">
              <a:solidFill>
                <a:srgbClr val="595959"/>
              </a:solidFill>
              <a:ea typeface="Calibri"/>
              <a:cs typeface="Calibri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BE" sz="2400">
              <a:solidFill>
                <a:srgbClr val="595959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BE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BE"/>
          </a:p>
        </p:txBody>
      </p:sp>
      <p:pic>
        <p:nvPicPr>
          <p:cNvPr id="13" name="Picture 12" descr="A logo with purple and orange text">
            <a:extLst>
              <a:ext uri="{FF2B5EF4-FFF2-40B4-BE49-F238E27FC236}">
                <a16:creationId xmlns:a16="http://schemas.microsoft.com/office/drawing/2014/main" id="{26868D76-EA88-0653-64A1-F0D6E0C02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300" y="4510724"/>
            <a:ext cx="1613844" cy="228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8499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9" y="490494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630">
              <a:defRPr/>
            </a:pPr>
            <a:endParaRPr lang="en-US" sz="120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480C7-DE58-D66D-CEC7-0745A2BC1C93}"/>
              </a:ext>
            </a:extLst>
          </p:cNvPr>
          <p:cNvSpPr txBox="1">
            <a:spLocks/>
          </p:cNvSpPr>
          <p:nvPr/>
        </p:nvSpPr>
        <p:spPr>
          <a:xfrm>
            <a:off x="1524000" y="970927"/>
            <a:ext cx="9144000" cy="108066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200" b="1" err="1">
                <a:solidFill>
                  <a:srgbClr val="391470"/>
                </a:solidFill>
                <a:latin typeface="Calibri"/>
                <a:ea typeface="+mn-ea"/>
                <a:cs typeface="+mn-cs"/>
              </a:rPr>
              <a:t>Quelles</a:t>
            </a:r>
            <a:r>
              <a:rPr lang="en-US" sz="6200" b="1">
                <a:solidFill>
                  <a:srgbClr val="391470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6200" b="1" err="1">
                <a:solidFill>
                  <a:srgbClr val="391470"/>
                </a:solidFill>
                <a:latin typeface="Calibri"/>
                <a:ea typeface="+mn-ea"/>
                <a:cs typeface="+mn-cs"/>
              </a:rPr>
              <a:t>entreprises</a:t>
            </a:r>
            <a:r>
              <a:rPr lang="en-US" sz="6200" b="1">
                <a:solidFill>
                  <a:srgbClr val="391470"/>
                </a:solidFill>
                <a:latin typeface="Calibri"/>
                <a:ea typeface="+mn-ea"/>
                <a:cs typeface="+mn-cs"/>
              </a:rPr>
              <a:t>?</a:t>
            </a:r>
            <a:endParaRPr lang="fr-BE" sz="6200" b="1">
              <a:solidFill>
                <a:srgbClr val="39147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967F7-4361-12E0-8DDF-EE2A5358A5AF}"/>
              </a:ext>
            </a:extLst>
          </p:cNvPr>
          <p:cNvSpPr txBox="1">
            <a:spLocks/>
          </p:cNvSpPr>
          <p:nvPr/>
        </p:nvSpPr>
        <p:spPr>
          <a:xfrm>
            <a:off x="2670491" y="2149754"/>
            <a:ext cx="7469165" cy="4985963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400" b="1">
                <a:solidFill>
                  <a:srgbClr val="595959"/>
                </a:solidFill>
              </a:rPr>
              <a:t>Des entreprises qui désirent utiliser les réseaux sociaux comme outil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BE" sz="2400">
                <a:solidFill>
                  <a:srgbClr val="595959"/>
                </a:solidFill>
              </a:rPr>
              <a:t> de recrutement </a:t>
            </a:r>
            <a:endParaRPr lang="fr-BE" sz="2400">
              <a:solidFill>
                <a:srgbClr val="595959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BE" sz="2400">
              <a:solidFill>
                <a:srgbClr val="59595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BE" sz="2400">
                <a:solidFill>
                  <a:srgbClr val="595959"/>
                </a:solidFill>
              </a:rPr>
              <a:t> de valorisation du secteur </a:t>
            </a:r>
            <a:endParaRPr lang="fr-BE" sz="2400">
              <a:solidFill>
                <a:srgbClr val="595959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BE" sz="2400">
              <a:solidFill>
                <a:srgbClr val="595959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BE" sz="2400">
                <a:solidFill>
                  <a:srgbClr val="595959"/>
                </a:solidFill>
              </a:rPr>
              <a:t> de valorisation de la marque employeur </a:t>
            </a:r>
            <a:endParaRPr lang="fr-BE" sz="2400">
              <a:solidFill>
                <a:srgbClr val="595959"/>
              </a:solidFill>
              <a:ea typeface="Calibri"/>
              <a:cs typeface="Calibri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fr-BE" sz="2400" b="1">
              <a:solidFill>
                <a:srgbClr val="595959"/>
              </a:solidFill>
            </a:endParaRPr>
          </a:p>
          <a:p>
            <a:pPr marL="0" indent="0" algn="ctr">
              <a:buNone/>
            </a:pPr>
            <a:r>
              <a:rPr lang="fr-BE" sz="2400" b="1">
                <a:solidFill>
                  <a:srgbClr val="F19B07"/>
                </a:solidFill>
              </a:rPr>
              <a:t>Des entreprises qui désirent donner la parole et du temps à leurs collaborateurs pour représenter le secteur.</a:t>
            </a:r>
          </a:p>
          <a:p>
            <a:pPr marL="0" indent="0">
              <a:buNone/>
            </a:pPr>
            <a:endParaRPr lang="fr-BE"/>
          </a:p>
        </p:txBody>
      </p:sp>
      <p:pic>
        <p:nvPicPr>
          <p:cNvPr id="13" name="Picture 12" descr="A logo with purple and orange text">
            <a:extLst>
              <a:ext uri="{FF2B5EF4-FFF2-40B4-BE49-F238E27FC236}">
                <a16:creationId xmlns:a16="http://schemas.microsoft.com/office/drawing/2014/main" id="{26868D76-EA88-0653-64A1-F0D6E0C02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300" y="4510724"/>
            <a:ext cx="1613844" cy="228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997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9" y="490494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630">
              <a:defRPr/>
            </a:pPr>
            <a:endParaRPr lang="en-US" sz="120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480C7-DE58-D66D-CEC7-0745A2BC1C93}"/>
              </a:ext>
            </a:extLst>
          </p:cNvPr>
          <p:cNvSpPr txBox="1">
            <a:spLocks/>
          </p:cNvSpPr>
          <p:nvPr/>
        </p:nvSpPr>
        <p:spPr>
          <a:xfrm>
            <a:off x="1524000" y="970927"/>
            <a:ext cx="9144000" cy="108066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200" b="1" err="1">
                <a:solidFill>
                  <a:srgbClr val="391470"/>
                </a:solidFill>
                <a:latin typeface="Calibri"/>
                <a:ea typeface="+mn-ea"/>
                <a:cs typeface="+mn-cs"/>
              </a:rPr>
              <a:t>Quel.le.s</a:t>
            </a:r>
            <a:r>
              <a:rPr lang="en-US" sz="6200" b="1">
                <a:solidFill>
                  <a:srgbClr val="391470"/>
                </a:solidFill>
                <a:latin typeface="Calibri"/>
                <a:ea typeface="+mn-ea"/>
                <a:cs typeface="+mn-cs"/>
              </a:rPr>
              <a:t> aide-ménager.e.s?</a:t>
            </a:r>
            <a:endParaRPr lang="fr-BE" sz="6200" b="1">
              <a:solidFill>
                <a:srgbClr val="39147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967F7-4361-12E0-8DDF-EE2A5358A5AF}"/>
              </a:ext>
            </a:extLst>
          </p:cNvPr>
          <p:cNvSpPr txBox="1">
            <a:spLocks/>
          </p:cNvSpPr>
          <p:nvPr/>
        </p:nvSpPr>
        <p:spPr>
          <a:xfrm>
            <a:off x="2283877" y="1961813"/>
            <a:ext cx="8587409" cy="4985963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BE" sz="2400" b="1">
                <a:solidFill>
                  <a:srgbClr val="595959"/>
                </a:solidFill>
              </a:rPr>
              <a:t>Projet jeunes dédié aux aide-</a:t>
            </a:r>
            <a:r>
              <a:rPr lang="fr-BE" sz="2400" b="1" err="1">
                <a:solidFill>
                  <a:srgbClr val="595959"/>
                </a:solidFill>
              </a:rPr>
              <a:t>ménager.e.s</a:t>
            </a:r>
            <a:r>
              <a:rPr lang="fr-BE" sz="2400" b="1">
                <a:solidFill>
                  <a:srgbClr val="595959"/>
                </a:solidFill>
              </a:rPr>
              <a:t> de moins de 26 ans qui  </a:t>
            </a:r>
          </a:p>
          <a:p>
            <a:pPr marL="0" indent="0">
              <a:buNone/>
            </a:pPr>
            <a:endParaRPr lang="fr-BE" sz="800" b="1">
              <a:solidFill>
                <a:srgbClr val="595959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BE" sz="2400">
                <a:solidFill>
                  <a:srgbClr val="595959"/>
                </a:solidFill>
              </a:rPr>
              <a:t> Aiment leur métier</a:t>
            </a:r>
            <a:endParaRPr lang="fr-BE" sz="2400">
              <a:solidFill>
                <a:srgbClr val="595959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BE" sz="2400">
                <a:solidFill>
                  <a:srgbClr val="595959"/>
                </a:solidFill>
              </a:rPr>
              <a:t> Ont envie de se découvrir</a:t>
            </a:r>
            <a:endParaRPr lang="fr-BE" sz="2400">
              <a:solidFill>
                <a:srgbClr val="595959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BE" sz="2400">
                <a:solidFill>
                  <a:srgbClr val="595959"/>
                </a:solidFill>
              </a:rPr>
              <a:t> Ont envie de raconter leur parcours</a:t>
            </a:r>
            <a:endParaRPr lang="fr-BE" sz="2400">
              <a:solidFill>
                <a:srgbClr val="595959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BE" sz="2400">
                <a:solidFill>
                  <a:srgbClr val="595959"/>
                </a:solidFill>
              </a:rPr>
              <a:t> N’ont pas peur de la caméra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BE" sz="2400">
                <a:solidFill>
                  <a:srgbClr val="595959"/>
                </a:solidFill>
              </a:rPr>
              <a:t> Sont </a:t>
            </a:r>
            <a:r>
              <a:rPr lang="fr-BE" sz="2400" err="1">
                <a:solidFill>
                  <a:srgbClr val="595959"/>
                </a:solidFill>
              </a:rPr>
              <a:t>intéressé.e.s</a:t>
            </a:r>
            <a:r>
              <a:rPr lang="fr-BE" sz="2400">
                <a:solidFill>
                  <a:srgbClr val="595959"/>
                </a:solidFill>
              </a:rPr>
              <a:t> par représenter le secteur dans le cadre de  </a:t>
            </a:r>
            <a:br>
              <a:rPr lang="fr-BE" sz="2400">
                <a:solidFill>
                  <a:srgbClr val="595959"/>
                </a:solidFill>
              </a:rPr>
            </a:br>
            <a:r>
              <a:rPr lang="fr-BE" sz="2400">
                <a:solidFill>
                  <a:srgbClr val="595959"/>
                </a:solidFill>
              </a:rPr>
              <a:t> différents évènements (</a:t>
            </a:r>
            <a:r>
              <a:rPr lang="fr-BE" sz="2400" err="1">
                <a:solidFill>
                  <a:srgbClr val="595959"/>
                </a:solidFill>
              </a:rPr>
              <a:t>jobdating</a:t>
            </a:r>
            <a:r>
              <a:rPr lang="fr-BE" sz="2400">
                <a:solidFill>
                  <a:srgbClr val="595959"/>
                </a:solidFill>
              </a:rPr>
              <a:t>, tournage vidéo, actions de </a:t>
            </a:r>
            <a:br>
              <a:rPr lang="fr-BE" sz="2400">
                <a:solidFill>
                  <a:srgbClr val="595959"/>
                </a:solidFill>
              </a:rPr>
            </a:br>
            <a:r>
              <a:rPr lang="fr-BE" sz="2400">
                <a:solidFill>
                  <a:srgbClr val="595959"/>
                </a:solidFill>
              </a:rPr>
              <a:t> recrutement…)</a:t>
            </a:r>
            <a:endParaRPr lang="fr-BE" sz="2400">
              <a:solidFill>
                <a:srgbClr val="595959"/>
              </a:solidFill>
              <a:ea typeface="Calibri"/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BE" sz="2400">
                <a:solidFill>
                  <a:srgbClr val="595959"/>
                </a:solidFill>
              </a:rPr>
              <a:t> Sont </a:t>
            </a:r>
            <a:r>
              <a:rPr lang="fr-BE" sz="2400" err="1">
                <a:solidFill>
                  <a:srgbClr val="595959"/>
                </a:solidFill>
              </a:rPr>
              <a:t>motivé.e.s</a:t>
            </a:r>
            <a:r>
              <a:rPr lang="fr-BE" sz="2400">
                <a:solidFill>
                  <a:srgbClr val="595959"/>
                </a:solidFill>
              </a:rPr>
              <a:t> à vivre une belle aventure, une nouvelle expérience</a:t>
            </a:r>
          </a:p>
          <a:p>
            <a:pPr marL="0" indent="0">
              <a:buNone/>
            </a:pPr>
            <a:endParaRPr lang="fr-BE"/>
          </a:p>
        </p:txBody>
      </p:sp>
      <p:pic>
        <p:nvPicPr>
          <p:cNvPr id="13" name="Picture 12" descr="A logo with purple and orange text">
            <a:extLst>
              <a:ext uri="{FF2B5EF4-FFF2-40B4-BE49-F238E27FC236}">
                <a16:creationId xmlns:a16="http://schemas.microsoft.com/office/drawing/2014/main" id="{26868D76-EA88-0653-64A1-F0D6E0C02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300" y="4510724"/>
            <a:ext cx="1613844" cy="228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3086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9" y="490494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630">
              <a:defRPr/>
            </a:pPr>
            <a:endParaRPr lang="en-US" sz="120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480C7-DE58-D66D-CEC7-0745A2BC1C93}"/>
              </a:ext>
            </a:extLst>
          </p:cNvPr>
          <p:cNvSpPr txBox="1">
            <a:spLocks/>
          </p:cNvSpPr>
          <p:nvPr/>
        </p:nvSpPr>
        <p:spPr>
          <a:xfrm>
            <a:off x="1524000" y="970927"/>
            <a:ext cx="9144000" cy="1080662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8800" b="1">
                <a:solidFill>
                  <a:srgbClr val="391470"/>
                </a:solidFill>
              </a:rPr>
              <a:t>Formation </a:t>
            </a:r>
            <a:r>
              <a:rPr lang="fr-BE" sz="8800" b="1" err="1">
                <a:solidFill>
                  <a:srgbClr val="391470"/>
                </a:solidFill>
              </a:rPr>
              <a:t>Ambassad.eur.rice.s</a:t>
            </a:r>
            <a:endParaRPr lang="fr-BE" sz="6200" b="1">
              <a:solidFill>
                <a:srgbClr val="39147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967F7-4361-12E0-8DDF-EE2A5358A5AF}"/>
              </a:ext>
            </a:extLst>
          </p:cNvPr>
          <p:cNvSpPr txBox="1">
            <a:spLocks/>
          </p:cNvSpPr>
          <p:nvPr/>
        </p:nvSpPr>
        <p:spPr>
          <a:xfrm>
            <a:off x="1949149" y="1905987"/>
            <a:ext cx="8587409" cy="4985963"/>
          </a:xfrm>
          <a:prstGeom prst="rect">
            <a:avLst/>
          </a:prstGeom>
        </p:spPr>
        <p:txBody>
          <a:bodyPr/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2000" b="1" kern="0" dirty="0">
                <a:solidFill>
                  <a:srgbClr val="595959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Jour 1 : accueil et échanges</a:t>
            </a:r>
            <a:endParaRPr lang="fr-BE" sz="2000" b="1" kern="100" dirty="0">
              <a:solidFill>
                <a:srgbClr val="59595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09614" lvl="1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BE" sz="1800" kern="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Accueil : présentation projet, formateur</a:t>
            </a:r>
            <a:endParaRPr lang="fr-BE" sz="1800" kern="100" dirty="0">
              <a:solidFill>
                <a:srgbClr val="595959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09614" lvl="1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BE" sz="1800" kern="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Programme de la journée et contenu</a:t>
            </a:r>
            <a:endParaRPr lang="fr-BE" sz="1800" kern="100" dirty="0">
              <a:solidFill>
                <a:srgbClr val="595959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09614" lvl="1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BE" sz="1800" kern="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Qui est qui ? Motivation pour rejoindre le projet</a:t>
            </a:r>
            <a:endParaRPr lang="fr-BE" sz="1800" kern="100" dirty="0">
              <a:solidFill>
                <a:srgbClr val="595959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609614" lvl="1" indent="-3429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BE" sz="1800" kern="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Ambassadrice/Ambassadeur : quel rôle/quelles tâches ?</a:t>
            </a:r>
            <a:endParaRPr lang="fr-BE" sz="1800" kern="100" dirty="0">
              <a:solidFill>
                <a:srgbClr val="595959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66714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fr-BE" sz="1800" b="1" kern="0" dirty="0">
                <a:solidFill>
                  <a:srgbClr val="F19B07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Méthodologie</a:t>
            </a:r>
            <a:r>
              <a:rPr lang="fr-BE" sz="1800" kern="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: </a:t>
            </a:r>
            <a:r>
              <a:rPr lang="fr-BE" sz="1800" b="1" kern="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Exercices pour apprendre à se connaître, pour favoriser la dynamique de groupe</a:t>
            </a:r>
            <a:endParaRPr lang="fr-BE" sz="1800" b="1" kern="100" dirty="0">
              <a:solidFill>
                <a:srgbClr val="595959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66714" lvl="1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fr-BE" sz="2000" b="1" kern="0" dirty="0">
                <a:solidFill>
                  <a:srgbClr val="F19B07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Objectif</a:t>
            </a:r>
            <a:r>
              <a:rPr lang="fr-BE" sz="2000" kern="0" dirty="0">
                <a:solidFill>
                  <a:srgbClr val="F19B07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BE" sz="1734" kern="0" dirty="0">
                <a:solidFill>
                  <a:srgbClr val="F19B07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fr-BE" sz="1800" b="1" kern="0" dirty="0">
                <a:solidFill>
                  <a:srgbClr val="595959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Exploration, établir la confiance, susciter l'envie</a:t>
            </a:r>
            <a:endParaRPr lang="fr-BE" dirty="0"/>
          </a:p>
        </p:txBody>
      </p:sp>
      <p:pic>
        <p:nvPicPr>
          <p:cNvPr id="13" name="Picture 12" descr="A logo with purple and orange text">
            <a:extLst>
              <a:ext uri="{FF2B5EF4-FFF2-40B4-BE49-F238E27FC236}">
                <a16:creationId xmlns:a16="http://schemas.microsoft.com/office/drawing/2014/main" id="{26868D76-EA88-0653-64A1-F0D6E0C02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558" y="4531362"/>
            <a:ext cx="1613844" cy="228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7968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9" y="490494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630">
              <a:defRPr/>
            </a:pPr>
            <a:endParaRPr lang="en-US" sz="120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480C7-DE58-D66D-CEC7-0745A2BC1C93}"/>
              </a:ext>
            </a:extLst>
          </p:cNvPr>
          <p:cNvSpPr txBox="1">
            <a:spLocks/>
          </p:cNvSpPr>
          <p:nvPr/>
        </p:nvSpPr>
        <p:spPr>
          <a:xfrm>
            <a:off x="1524000" y="970927"/>
            <a:ext cx="9144000" cy="1080662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8800" b="1">
                <a:solidFill>
                  <a:srgbClr val="391470"/>
                </a:solidFill>
              </a:rPr>
              <a:t>Formation </a:t>
            </a:r>
            <a:r>
              <a:rPr lang="fr-BE" sz="8800" b="1" err="1">
                <a:solidFill>
                  <a:srgbClr val="391470"/>
                </a:solidFill>
              </a:rPr>
              <a:t>Ambassad.eur.rice.s</a:t>
            </a:r>
            <a:endParaRPr lang="fr-BE" sz="6200" b="1">
              <a:solidFill>
                <a:srgbClr val="39147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967F7-4361-12E0-8DDF-EE2A5358A5AF}"/>
              </a:ext>
            </a:extLst>
          </p:cNvPr>
          <p:cNvSpPr txBox="1">
            <a:spLocks/>
          </p:cNvSpPr>
          <p:nvPr/>
        </p:nvSpPr>
        <p:spPr>
          <a:xfrm>
            <a:off x="2128519" y="1726418"/>
            <a:ext cx="8886766" cy="5040391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2000" b="1" kern="0" dirty="0">
                <a:solidFill>
                  <a:srgbClr val="595959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Jour 2 : </a:t>
            </a:r>
            <a:r>
              <a:rPr lang="fr-BE" sz="2000" b="1" kern="0" dirty="0">
                <a:solidFill>
                  <a:srgbClr val="595959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travail en groupes</a:t>
            </a:r>
            <a:endParaRPr lang="fr-BE" sz="2000" b="1" kern="100" dirty="0">
              <a:solidFill>
                <a:srgbClr val="59595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2000" i="1" kern="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Pourquoi j’aime mon travail ? En binôme, en petits groupes</a:t>
            </a:r>
            <a:br>
              <a:rPr lang="fr-BE" sz="1600" kern="0" dirty="0">
                <a:solidFill>
                  <a:srgbClr val="59595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fr-BE" sz="1600" kern="0" dirty="0">
              <a:solidFill>
                <a:srgbClr val="595959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2000" b="1" kern="0" dirty="0">
                <a:solidFill>
                  <a:srgbClr val="F19B0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Objectif</a:t>
            </a:r>
            <a:r>
              <a:rPr lang="fr-BE" sz="1600" b="1" kern="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r>
              <a:rPr lang="fr-BE" sz="1600" kern="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fr-BE" sz="1800" b="1" kern="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estime de soi, confiance en soi, découverte des grandes qualités du métier et partager le pourquoi on est </a:t>
            </a:r>
            <a:r>
              <a:rPr lang="fr-BE" sz="1800" b="1" kern="0" dirty="0" err="1">
                <a:solidFill>
                  <a:srgbClr val="59595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fier.e</a:t>
            </a:r>
            <a:r>
              <a:rPr lang="fr-BE" sz="1800" b="1" kern="0" dirty="0">
                <a:solidFill>
                  <a:srgbClr val="59595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d’être aide-</a:t>
            </a:r>
            <a:r>
              <a:rPr lang="fr-BE" sz="1800" b="1" kern="0" dirty="0" err="1">
                <a:solidFill>
                  <a:srgbClr val="59595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ménager.e</a:t>
            </a:r>
            <a:endParaRPr lang="fr-BE" sz="1800" b="1" kern="100" dirty="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2000" i="1" kern="0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Prendre la parole en public et devant la caméra</a:t>
            </a:r>
          </a:p>
          <a:p>
            <a:pPr marL="495300" lvl="1" indent="-1905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BE" sz="1600" kern="0" dirty="0">
                <a:solidFill>
                  <a:srgbClr val="595959"/>
                </a:solidFill>
                <a:latin typeface="Calibri"/>
                <a:ea typeface="Times New Roman" panose="02020603050405020304" pitchFamily="18" charset="0"/>
                <a:cs typeface="Calibri"/>
              </a:rPr>
              <a:t> </a:t>
            </a:r>
            <a:r>
              <a:rPr lang="fr-BE" sz="1600" kern="0" dirty="0">
                <a:solidFill>
                  <a:srgbClr val="595959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Concept du story </a:t>
            </a:r>
            <a:r>
              <a:rPr lang="fr-BE" sz="1600" kern="0" dirty="0" err="1">
                <a:solidFill>
                  <a:srgbClr val="595959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telling</a:t>
            </a:r>
            <a:r>
              <a:rPr lang="fr-BE" sz="1600" kern="0" dirty="0">
                <a:solidFill>
                  <a:srgbClr val="595959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 </a:t>
            </a:r>
            <a:endParaRPr lang="fr-BE" sz="1600" kern="100" dirty="0">
              <a:solidFill>
                <a:srgbClr val="595959"/>
              </a:solidFill>
              <a:effectLst/>
              <a:latin typeface="Times New Roman"/>
              <a:ea typeface="Calibri" panose="020F0502020204030204" pitchFamily="34" charset="0"/>
              <a:cs typeface="Calibri"/>
            </a:endParaRPr>
          </a:p>
          <a:p>
            <a:pPr marL="495300" lvl="1" indent="-1905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BE" sz="1600" kern="0" dirty="0">
                <a:solidFill>
                  <a:srgbClr val="595959"/>
                </a:solidFill>
                <a:latin typeface="Calibri"/>
                <a:ea typeface="Times New Roman" panose="02020603050405020304" pitchFamily="18" charset="0"/>
                <a:cs typeface="Calibri"/>
              </a:rPr>
              <a:t> </a:t>
            </a:r>
            <a:r>
              <a:rPr lang="fr-BE" sz="1600" kern="0" dirty="0">
                <a:solidFill>
                  <a:srgbClr val="595959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Conseils techniques</a:t>
            </a:r>
            <a:endParaRPr lang="fr-BE" sz="1600" kern="100" dirty="0">
              <a:solidFill>
                <a:srgbClr val="595959"/>
              </a:solidFill>
              <a:effectLst/>
              <a:latin typeface="Times New Roman"/>
              <a:ea typeface="Calibri" panose="020F0502020204030204" pitchFamily="34" charset="0"/>
              <a:cs typeface="Calibri"/>
            </a:endParaRPr>
          </a:p>
          <a:p>
            <a:pPr marL="495300" lvl="1" indent="-1905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BE" sz="1600" kern="0" dirty="0">
                <a:solidFill>
                  <a:srgbClr val="595959"/>
                </a:solidFill>
                <a:latin typeface="Calibri"/>
                <a:ea typeface="Times New Roman" panose="02020603050405020304" pitchFamily="18" charset="0"/>
                <a:cs typeface="Calibri"/>
              </a:rPr>
              <a:t> </a:t>
            </a:r>
            <a:r>
              <a:rPr lang="fr-BE" sz="1600" kern="0" dirty="0">
                <a:solidFill>
                  <a:srgbClr val="595959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Exercices en binôme, petits groupes, devant tout le groupe</a:t>
            </a:r>
            <a:endParaRPr lang="fr-BE" sz="1600" kern="100" dirty="0">
              <a:solidFill>
                <a:srgbClr val="595959"/>
              </a:solidFill>
              <a:effectLst/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2000" b="1" kern="0" dirty="0">
                <a:solidFill>
                  <a:srgbClr val="F19B07"/>
                </a:solidFill>
                <a:latin typeface="Calibri"/>
                <a:ea typeface="Times New Roman" panose="02020603050405020304" pitchFamily="18" charset="0"/>
                <a:cs typeface="Calibri"/>
              </a:rPr>
              <a:t>  </a:t>
            </a:r>
            <a:r>
              <a:rPr lang="fr-BE" sz="2000" b="1" kern="0" dirty="0">
                <a:solidFill>
                  <a:srgbClr val="F19B07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Objectif</a:t>
            </a:r>
            <a:r>
              <a:rPr lang="fr-BE" sz="1600" kern="0" dirty="0">
                <a:solidFill>
                  <a:srgbClr val="F19B07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 :</a:t>
            </a:r>
            <a:r>
              <a:rPr lang="fr-BE" sz="1600" kern="0" dirty="0">
                <a:solidFill>
                  <a:srgbClr val="595959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 </a:t>
            </a:r>
            <a:r>
              <a:rPr lang="fr-BE" sz="1800" b="1" kern="0" dirty="0">
                <a:solidFill>
                  <a:srgbClr val="595959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Approfondissement, acquisition de bagages techniques concernant le rôle et </a:t>
            </a:r>
            <a:r>
              <a:rPr lang="fr-BE" sz="1800" b="1" kern="0" dirty="0">
                <a:solidFill>
                  <a:srgbClr val="595959"/>
                </a:solidFill>
                <a:latin typeface="Calibri"/>
                <a:ea typeface="Times New Roman" panose="02020603050405020304" pitchFamily="18" charset="0"/>
                <a:cs typeface="Calibri"/>
              </a:rPr>
              <a:t> </a:t>
            </a:r>
            <a:br>
              <a:rPr lang="fr-BE" sz="1800" b="1" kern="0" dirty="0">
                <a:latin typeface="Calibri"/>
                <a:ea typeface="Times New Roman" panose="02020603050405020304" pitchFamily="18" charset="0"/>
                <a:cs typeface="Calibri"/>
              </a:rPr>
            </a:br>
            <a:r>
              <a:rPr lang="fr-BE" sz="1800" b="1" kern="0" dirty="0">
                <a:solidFill>
                  <a:srgbClr val="595959"/>
                </a:solidFill>
                <a:latin typeface="Calibri"/>
                <a:ea typeface="Times New Roman" panose="02020603050405020304" pitchFamily="18" charset="0"/>
                <a:cs typeface="Calibri"/>
              </a:rPr>
              <a:t>  </a:t>
            </a:r>
            <a:r>
              <a:rPr lang="fr-BE" sz="1800" b="1" kern="0" dirty="0">
                <a:solidFill>
                  <a:srgbClr val="595959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la tâche d’ambassadrice, pratique (connaître et savoir-faire)</a:t>
            </a:r>
            <a:endParaRPr lang="fr-BE" sz="1800" b="1" kern="100" dirty="0">
              <a:solidFill>
                <a:srgbClr val="595959"/>
              </a:solidFill>
              <a:effectLst/>
              <a:latin typeface="Times New Roman"/>
              <a:ea typeface="Calibri" panose="020F0502020204030204" pitchFamily="34" charset="0"/>
              <a:cs typeface="Calibri"/>
            </a:endParaRPr>
          </a:p>
          <a:p>
            <a:pPr marL="0" indent="0">
              <a:buNone/>
            </a:pPr>
            <a:endParaRPr lang="fr-BE" dirty="0"/>
          </a:p>
        </p:txBody>
      </p:sp>
      <p:pic>
        <p:nvPicPr>
          <p:cNvPr id="13" name="Picture 12" descr="A logo with purple and orange text">
            <a:extLst>
              <a:ext uri="{FF2B5EF4-FFF2-40B4-BE49-F238E27FC236}">
                <a16:creationId xmlns:a16="http://schemas.microsoft.com/office/drawing/2014/main" id="{26868D76-EA88-0653-64A1-F0D6E0C02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300" y="4510724"/>
            <a:ext cx="1613844" cy="228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0603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9" y="490494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630">
              <a:defRPr/>
            </a:pPr>
            <a:endParaRPr lang="en-US" sz="120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480C7-DE58-D66D-CEC7-0745A2BC1C93}"/>
              </a:ext>
            </a:extLst>
          </p:cNvPr>
          <p:cNvSpPr txBox="1">
            <a:spLocks/>
          </p:cNvSpPr>
          <p:nvPr/>
        </p:nvSpPr>
        <p:spPr>
          <a:xfrm>
            <a:off x="1524000" y="970927"/>
            <a:ext cx="9144000" cy="1080662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8800" b="1">
                <a:solidFill>
                  <a:srgbClr val="391470"/>
                </a:solidFill>
              </a:rPr>
              <a:t>Formation </a:t>
            </a:r>
            <a:r>
              <a:rPr lang="fr-BE" sz="8800" b="1" err="1">
                <a:solidFill>
                  <a:srgbClr val="391470"/>
                </a:solidFill>
              </a:rPr>
              <a:t>Ambassad.eur.rice.s</a:t>
            </a:r>
            <a:endParaRPr lang="fr-BE" sz="6200" b="1">
              <a:solidFill>
                <a:srgbClr val="39147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967F7-4361-12E0-8DDF-EE2A5358A5AF}"/>
              </a:ext>
            </a:extLst>
          </p:cNvPr>
          <p:cNvSpPr txBox="1">
            <a:spLocks/>
          </p:cNvSpPr>
          <p:nvPr/>
        </p:nvSpPr>
        <p:spPr>
          <a:xfrm>
            <a:off x="2080591" y="1807426"/>
            <a:ext cx="8587409" cy="4985963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BE" sz="2000" b="1" kern="0">
                <a:solidFill>
                  <a:srgbClr val="595959"/>
                </a:solidFill>
                <a:effectLst/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Jour 3 : </a:t>
            </a:r>
            <a:r>
              <a:rPr lang="fr-BE" sz="2000" b="1" kern="0">
                <a:solidFill>
                  <a:srgbClr val="595959"/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travail perso</a:t>
            </a:r>
            <a:endParaRPr lang="fr-BE" sz="2000" b="1" kern="100">
              <a:solidFill>
                <a:srgbClr val="595959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95300" lvl="1" indent="-1905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BE" sz="1800" kern="0">
                <a:solidFill>
                  <a:srgbClr val="595959"/>
                </a:solidFill>
                <a:latin typeface="Calibri"/>
                <a:ea typeface="Times New Roman" panose="02020603050405020304" pitchFamily="18" charset="0"/>
                <a:cs typeface="Calibri"/>
              </a:rPr>
              <a:t> </a:t>
            </a:r>
            <a:r>
              <a:rPr lang="fr-BE" sz="1800" kern="0">
                <a:solidFill>
                  <a:srgbClr val="595959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Motivation personnelle à faire ce métier, lister les divers aspects</a:t>
            </a:r>
            <a:endParaRPr lang="fr-BE" sz="1800" kern="100">
              <a:solidFill>
                <a:srgbClr val="595959"/>
              </a:solidFill>
              <a:effectLst/>
              <a:latin typeface="Times New Roman"/>
              <a:ea typeface="Calibri" panose="020F0502020204030204" pitchFamily="34" charset="0"/>
              <a:cs typeface="Calibri"/>
            </a:endParaRPr>
          </a:p>
          <a:p>
            <a:pPr marL="495300" lvl="1" indent="-1905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BE" sz="1800" kern="0">
                <a:solidFill>
                  <a:srgbClr val="595959"/>
                </a:solidFill>
                <a:latin typeface="Calibri"/>
                <a:ea typeface="Times New Roman" panose="02020603050405020304" pitchFamily="18" charset="0"/>
                <a:cs typeface="Calibri"/>
              </a:rPr>
              <a:t> </a:t>
            </a:r>
            <a:r>
              <a:rPr lang="fr-BE" sz="1800" kern="0">
                <a:solidFill>
                  <a:srgbClr val="595959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Écriture d’un script personnel : histoire / motivation pour le métier, etc.</a:t>
            </a:r>
            <a:endParaRPr lang="fr-BE" sz="1800" kern="100">
              <a:solidFill>
                <a:srgbClr val="595959"/>
              </a:solidFill>
              <a:effectLst/>
              <a:latin typeface="Times New Roman"/>
              <a:ea typeface="Calibri" panose="020F0502020204030204" pitchFamily="34" charset="0"/>
              <a:cs typeface="Calibri"/>
            </a:endParaRPr>
          </a:p>
          <a:p>
            <a:pPr marL="495300" lvl="1" indent="-1905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BE" sz="1800" kern="0">
                <a:solidFill>
                  <a:srgbClr val="595959"/>
                </a:solidFill>
                <a:latin typeface="Calibri"/>
                <a:ea typeface="Times New Roman" panose="02020603050405020304" pitchFamily="18" charset="0"/>
                <a:cs typeface="Calibri"/>
              </a:rPr>
              <a:t> </a:t>
            </a:r>
            <a:r>
              <a:rPr lang="fr-BE" sz="1800" kern="0">
                <a:solidFill>
                  <a:srgbClr val="595959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Présentation de l’histoire personnelle au groupe</a:t>
            </a:r>
            <a:endParaRPr lang="fr-BE" sz="1800" kern="100">
              <a:solidFill>
                <a:srgbClr val="595959"/>
              </a:solidFill>
              <a:effectLst/>
              <a:latin typeface="Times New Roman"/>
              <a:ea typeface="Calibri" panose="020F0502020204030204" pitchFamily="34" charset="0"/>
              <a:cs typeface="Calibri"/>
            </a:endParaRPr>
          </a:p>
          <a:p>
            <a:pPr marL="495300" lvl="1" indent="-1905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BE" sz="1800" kern="0">
                <a:solidFill>
                  <a:srgbClr val="595959"/>
                </a:solidFill>
                <a:latin typeface="Calibri"/>
                <a:ea typeface="Times New Roman" panose="02020603050405020304" pitchFamily="18" charset="0"/>
                <a:cs typeface="Calibri"/>
              </a:rPr>
              <a:t> </a:t>
            </a:r>
            <a:r>
              <a:rPr lang="fr-BE" sz="1800" kern="0">
                <a:solidFill>
                  <a:srgbClr val="595959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Réponses aux questions du public / groupe</a:t>
            </a:r>
            <a:endParaRPr lang="fr-BE" sz="1800" kern="100">
              <a:solidFill>
                <a:srgbClr val="595959"/>
              </a:solidFill>
              <a:effectLst/>
              <a:latin typeface="Times New Roman"/>
              <a:ea typeface="Calibri" panose="020F0502020204030204" pitchFamily="34" charset="0"/>
              <a:cs typeface="Calibri"/>
            </a:endParaRPr>
          </a:p>
          <a:p>
            <a:pPr marL="495300" lvl="1" indent="-1905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fr-BE" sz="1800" kern="0">
                <a:solidFill>
                  <a:srgbClr val="595959"/>
                </a:solidFill>
                <a:latin typeface="Calibri"/>
                <a:ea typeface="Times New Roman" panose="02020603050405020304" pitchFamily="18" charset="0"/>
                <a:cs typeface="Calibri"/>
              </a:rPr>
              <a:t> </a:t>
            </a:r>
            <a:r>
              <a:rPr lang="fr-BE" sz="1800" kern="0">
                <a:solidFill>
                  <a:srgbClr val="595959"/>
                </a:solidFill>
                <a:effectLst/>
                <a:latin typeface="Calibri"/>
                <a:ea typeface="Times New Roman" panose="02020603050405020304" pitchFamily="18" charset="0"/>
                <a:cs typeface="Calibri"/>
              </a:rPr>
              <a:t>Conseils et exercices pour parler devant la caméra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fr-BE" sz="1600" kern="0">
              <a:solidFill>
                <a:srgbClr val="59595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fr-BE" sz="2000" b="1" kern="0">
                <a:solidFill>
                  <a:srgbClr val="F19B0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Objectif</a:t>
            </a:r>
            <a:r>
              <a:rPr lang="fr-BE" sz="2000" kern="0">
                <a:solidFill>
                  <a:srgbClr val="F19B0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:</a:t>
            </a:r>
            <a:r>
              <a:rPr lang="fr-BE" sz="2000" kern="0">
                <a:solidFill>
                  <a:srgbClr val="59595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BE" sz="1800" b="1" kern="0">
                <a:solidFill>
                  <a:srgbClr val="595959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Être à l’aise pour parler devant un public et donner à chacun la confiance de présenter son histoire devant la caméra</a:t>
            </a:r>
            <a:endParaRPr lang="fr-BE" sz="1800" b="1" kern="100">
              <a:solidFill>
                <a:srgbClr val="59595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BE"/>
          </a:p>
        </p:txBody>
      </p:sp>
      <p:pic>
        <p:nvPicPr>
          <p:cNvPr id="13" name="Picture 12" descr="A logo with purple and orange text">
            <a:extLst>
              <a:ext uri="{FF2B5EF4-FFF2-40B4-BE49-F238E27FC236}">
                <a16:creationId xmlns:a16="http://schemas.microsoft.com/office/drawing/2014/main" id="{26868D76-EA88-0653-64A1-F0D6E0C02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300" y="4510724"/>
            <a:ext cx="1613844" cy="228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9797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9" y="490494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630">
              <a:defRPr/>
            </a:pPr>
            <a:endParaRPr lang="en-US" sz="120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09630"/>
            <a:endParaRPr lang="en-US" sz="12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480C7-DE58-D66D-CEC7-0745A2BC1C93}"/>
              </a:ext>
            </a:extLst>
          </p:cNvPr>
          <p:cNvSpPr txBox="1">
            <a:spLocks/>
          </p:cNvSpPr>
          <p:nvPr/>
        </p:nvSpPr>
        <p:spPr>
          <a:xfrm>
            <a:off x="1524000" y="970927"/>
            <a:ext cx="9144000" cy="1080662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8800" b="1">
                <a:solidFill>
                  <a:srgbClr val="391470"/>
                </a:solidFill>
              </a:rPr>
              <a:t>Formation entreprises</a:t>
            </a:r>
            <a:endParaRPr lang="fr-BE" sz="6200" b="1">
              <a:solidFill>
                <a:srgbClr val="39147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967F7-4361-12E0-8DDF-EE2A5358A5AF}"/>
              </a:ext>
            </a:extLst>
          </p:cNvPr>
          <p:cNvSpPr txBox="1">
            <a:spLocks/>
          </p:cNvSpPr>
          <p:nvPr/>
        </p:nvSpPr>
        <p:spPr>
          <a:xfrm>
            <a:off x="1802295" y="2065187"/>
            <a:ext cx="8587409" cy="683983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BE" sz="2000">
                <a:solidFill>
                  <a:srgbClr val="595959"/>
                </a:solidFill>
              </a:rPr>
              <a:t>Une formation en ligne de 2 heures pour les responsables chargés de la gestion des réseaux sociaux.</a:t>
            </a:r>
          </a:p>
          <a:p>
            <a:pPr marL="0" indent="0" algn="ctr">
              <a:buNone/>
            </a:pPr>
            <a:endParaRPr lang="fr-BE" sz="2000">
              <a:solidFill>
                <a:srgbClr val="595959"/>
              </a:solidFill>
            </a:endParaRPr>
          </a:p>
          <a:p>
            <a:pPr marL="0" indent="0" algn="ctr">
              <a:buNone/>
            </a:pPr>
            <a:endParaRPr lang="fr-BE" sz="2000">
              <a:solidFill>
                <a:srgbClr val="595959"/>
              </a:solidFill>
            </a:endParaRPr>
          </a:p>
          <a:p>
            <a:pPr marL="0" indent="0" algn="ctr">
              <a:buNone/>
            </a:pPr>
            <a:endParaRPr lang="fr-BE"/>
          </a:p>
        </p:txBody>
      </p:sp>
      <p:pic>
        <p:nvPicPr>
          <p:cNvPr id="13" name="Picture 12" descr="A logo with purple and orange text">
            <a:extLst>
              <a:ext uri="{FF2B5EF4-FFF2-40B4-BE49-F238E27FC236}">
                <a16:creationId xmlns:a16="http://schemas.microsoft.com/office/drawing/2014/main" id="{26868D76-EA88-0653-64A1-F0D6E0C026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300" y="4510724"/>
            <a:ext cx="1613844" cy="22826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8E0E631-E3B3-9D2A-366E-78BEAA3D7347}"/>
              </a:ext>
            </a:extLst>
          </p:cNvPr>
          <p:cNvSpPr txBox="1"/>
          <p:nvPr/>
        </p:nvSpPr>
        <p:spPr>
          <a:xfrm>
            <a:off x="2112773" y="2771786"/>
            <a:ext cx="8628772" cy="378565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fr-BE" sz="2000" b="1" dirty="0">
                <a:solidFill>
                  <a:srgbClr val="595959"/>
                </a:solidFill>
              </a:rPr>
              <a:t>Thème ciblé  </a:t>
            </a:r>
            <a:r>
              <a:rPr lang="fr-BE" sz="2000" dirty="0">
                <a:solidFill>
                  <a:srgbClr val="595959"/>
                </a:solidFill>
              </a:rPr>
              <a:t>: Et après ? Comment utiliser les vidéos dans les réseaux sociaux ?</a:t>
            </a:r>
          </a:p>
          <a:p>
            <a:endParaRPr lang="fr-BE" sz="1400" dirty="0">
              <a:solidFill>
                <a:srgbClr val="595959"/>
              </a:solidFill>
              <a:ea typeface="Calibri"/>
              <a:cs typeface="Calibri"/>
            </a:endParaRPr>
          </a:p>
          <a:p>
            <a:r>
              <a:rPr lang="fr-BE" sz="2000" b="1" dirty="0">
                <a:solidFill>
                  <a:srgbClr val="595959"/>
                </a:solidFill>
              </a:rPr>
              <a:t>Contenu</a:t>
            </a:r>
            <a:r>
              <a:rPr lang="fr-BE" sz="2000" dirty="0">
                <a:solidFill>
                  <a:srgbClr val="595959"/>
                </a:solidFill>
              </a:rPr>
              <a:t>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fr-BE" sz="2000" dirty="0">
                <a:solidFill>
                  <a:srgbClr val="595959"/>
                </a:solidFill>
              </a:rPr>
              <a:t> Choisir le bon format selon le réseau social </a:t>
            </a:r>
            <a:endParaRPr lang="fr-BE" sz="2000" dirty="0">
              <a:solidFill>
                <a:srgbClr val="595959"/>
              </a:solidFill>
              <a:ea typeface="Calibri"/>
              <a:cs typeface="Calibri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fr-BE" sz="2000" dirty="0">
                <a:solidFill>
                  <a:srgbClr val="595959"/>
                </a:solidFill>
              </a:rPr>
              <a:t> Choisir le réseau social adéquat</a:t>
            </a:r>
            <a:endParaRPr lang="fr-BE" sz="2000" dirty="0">
              <a:solidFill>
                <a:srgbClr val="595959"/>
              </a:solidFill>
              <a:ea typeface="Calibri"/>
              <a:cs typeface="Calibri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fr-BE" sz="2000" dirty="0">
                <a:solidFill>
                  <a:srgbClr val="595959"/>
                </a:solidFill>
              </a:rPr>
              <a:t> Choisir le bon moment pour publier</a:t>
            </a:r>
            <a:endParaRPr lang="fr-BE" sz="2000" dirty="0">
              <a:solidFill>
                <a:srgbClr val="595959"/>
              </a:solidFill>
              <a:ea typeface="Calibri"/>
              <a:cs typeface="Calibri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fr-BE" sz="2000" dirty="0">
                <a:solidFill>
                  <a:srgbClr val="595959"/>
                </a:solidFill>
              </a:rPr>
              <a:t> Ne pas négliger la légende ou le texte qui accompagne la publication </a:t>
            </a:r>
            <a:endParaRPr lang="fr-BE" sz="2000" dirty="0">
              <a:solidFill>
                <a:srgbClr val="595959"/>
              </a:solidFill>
              <a:ea typeface="Calibri"/>
              <a:cs typeface="Calibri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fr-BE" sz="2000" dirty="0">
                <a:solidFill>
                  <a:srgbClr val="595959"/>
                </a:solidFill>
              </a:rPr>
              <a:t> Faire connaissance avec les hashtags</a:t>
            </a:r>
            <a:endParaRPr lang="fr-BE" sz="2000" dirty="0">
              <a:solidFill>
                <a:srgbClr val="595959"/>
              </a:solidFill>
              <a:ea typeface="Calibri"/>
              <a:cs typeface="Calibri"/>
            </a:endParaRP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fr-BE" sz="2000" dirty="0">
                <a:solidFill>
                  <a:srgbClr val="595959"/>
                </a:solidFill>
              </a:rPr>
              <a:t> Et en dehors des réseaux sociaux, comment faire connaître la vidéo ?</a:t>
            </a:r>
            <a:endParaRPr lang="fr-BE" sz="2000" dirty="0">
              <a:solidFill>
                <a:srgbClr val="595959"/>
              </a:solidFill>
              <a:ea typeface="Calibri"/>
              <a:cs typeface="Calibri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fr-BE" sz="2000" dirty="0">
                <a:solidFill>
                  <a:srgbClr val="595959"/>
                </a:solidFill>
              </a:rPr>
              <a:t>Gérer les interactions/engagements</a:t>
            </a:r>
            <a:endParaRPr lang="fr-BE" sz="2000" dirty="0">
              <a:solidFill>
                <a:srgbClr val="595959"/>
              </a:solidFill>
              <a:ea typeface="Calibri"/>
              <a:cs typeface="Calibri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fr-BE" sz="2000" dirty="0">
                <a:solidFill>
                  <a:srgbClr val="595959"/>
                </a:solidFill>
              </a:rPr>
              <a:t>La base d'une pub : </a:t>
            </a:r>
            <a:r>
              <a:rPr lang="fr-BE" sz="2000">
                <a:solidFill>
                  <a:srgbClr val="595959"/>
                </a:solidFill>
              </a:rPr>
              <a:t>la ba.ba</a:t>
            </a:r>
            <a:endParaRPr lang="fr-BE" sz="2000" dirty="0">
              <a:solidFill>
                <a:srgbClr val="595959"/>
              </a:solidFill>
            </a:endParaRPr>
          </a:p>
          <a:p>
            <a:endParaRPr lang="fr-BE" sz="20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3665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5c466d1-6c21-4795-a149-ed46c30ad847" xsi:nil="true"/>
    <lcf76f155ced4ddcb4097134ff3c332f xmlns="c4c55139-8f21-4cdf-a965-4164c96b2c0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51948F8B9267459AAB9A9E5DDC7A7C" ma:contentTypeVersion="22" ma:contentTypeDescription="Create a new document." ma:contentTypeScope="" ma:versionID="cfd32c1e7aa6a3285b3d1c281014e3d6">
  <xsd:schema xmlns:xsd="http://www.w3.org/2001/XMLSchema" xmlns:xs="http://www.w3.org/2001/XMLSchema" xmlns:p="http://schemas.microsoft.com/office/2006/metadata/properties" xmlns:ns2="c4c55139-8f21-4cdf-a965-4164c96b2c0a" xmlns:ns3="25c466d1-6c21-4795-a149-ed46c30ad847" targetNamespace="http://schemas.microsoft.com/office/2006/metadata/properties" ma:root="true" ma:fieldsID="064798b9f126dc69b16cbf39b98ba7ee" ns2:_="" ns3:_="">
    <xsd:import namespace="c4c55139-8f21-4cdf-a965-4164c96b2c0a"/>
    <xsd:import namespace="25c466d1-6c21-4795-a149-ed46c30ad8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c55139-8f21-4cdf-a965-4164c96b2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15342e6-db2d-45fe-b3dd-cd2d560fbe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c466d1-6c21-4795-a149-ed46c30ad84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0f5cebc-3d77-4e11-ac66-56825192a41f}" ma:internalName="TaxCatchAll" ma:showField="CatchAllData" ma:web="25c466d1-6c21-4795-a149-ed46c30ad8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48F7D1-F14D-4651-922D-62BAD670B40C}">
  <ds:schemaRefs>
    <ds:schemaRef ds:uri="25c466d1-6c21-4795-a149-ed46c30ad847"/>
    <ds:schemaRef ds:uri="c4c55139-8f21-4cdf-a965-4164c96b2c0a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F571A4C-6FF1-4EDE-9A5A-C9FCDD5DD37B}">
  <ds:schemaRefs>
    <ds:schemaRef ds:uri="25c466d1-6c21-4795-a149-ed46c30ad847"/>
    <ds:schemaRef ds:uri="c4c55139-8f21-4cdf-a965-4164c96b2c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78AF011-2375-4E2E-958A-2426BAA4D7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782</Words>
  <Application>Microsoft Office PowerPoint</Application>
  <PresentationFormat>Widescreen</PresentationFormat>
  <Paragraphs>113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Sabine Ternovszky</dc:creator>
  <cp:lastModifiedBy>Sabine Ternovszky</cp:lastModifiedBy>
  <cp:revision>1</cp:revision>
  <dcterms:created xsi:type="dcterms:W3CDTF">2025-03-04T13:09:12Z</dcterms:created>
  <dcterms:modified xsi:type="dcterms:W3CDTF">2025-03-25T07:58:36Z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0x0101008451948F8B9267459AAB9A9E5DDC7A7C</vt:lpwstr>
  </property>
  <property fmtid="{D5CDD505-2E9C-101B-9397-08002B2CF9AE}" pid="3" name="MediaServiceImageTags">
    <vt:lpwstr/>
  </property>
</Properties>
</file>